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6" r:id="rId1"/>
  </p:sldMasterIdLst>
  <p:notesMasterIdLst>
    <p:notesMasterId r:id="rId27"/>
  </p:notesMasterIdLst>
  <p:sldIdLst>
    <p:sldId id="256" r:id="rId2"/>
    <p:sldId id="258" r:id="rId3"/>
    <p:sldId id="259" r:id="rId4"/>
    <p:sldId id="261" r:id="rId5"/>
    <p:sldId id="308" r:id="rId6"/>
    <p:sldId id="293" r:id="rId7"/>
    <p:sldId id="301" r:id="rId8"/>
    <p:sldId id="300" r:id="rId9"/>
    <p:sldId id="302" r:id="rId10"/>
    <p:sldId id="266" r:id="rId11"/>
    <p:sldId id="309" r:id="rId12"/>
    <p:sldId id="268" r:id="rId13"/>
    <p:sldId id="269" r:id="rId14"/>
    <p:sldId id="271" r:id="rId15"/>
    <p:sldId id="272" r:id="rId16"/>
    <p:sldId id="286" r:id="rId17"/>
    <p:sldId id="275" r:id="rId18"/>
    <p:sldId id="276" r:id="rId19"/>
    <p:sldId id="292" r:id="rId20"/>
    <p:sldId id="290" r:id="rId21"/>
    <p:sldId id="291" r:id="rId22"/>
    <p:sldId id="280" r:id="rId23"/>
    <p:sldId id="305" r:id="rId24"/>
    <p:sldId id="284" r:id="rId25"/>
    <p:sldId id="283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70" autoAdjust="0"/>
    <p:restoredTop sz="94660"/>
  </p:normalViewPr>
  <p:slideViewPr>
    <p:cSldViewPr showGuides="1">
      <p:cViewPr>
        <p:scale>
          <a:sx n="114" d="100"/>
          <a:sy n="114" d="100"/>
        </p:scale>
        <p:origin x="-1458" y="-24"/>
      </p:cViewPr>
      <p:guideLst>
        <p:guide orient="horz" pos="211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B663BE-A121-4B38-86FA-D0D79638FFDA}" type="datetimeFigureOut">
              <a:rPr lang="pl-PL" smtClean="0"/>
              <a:t>2020-05-18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17400C-E088-40AC-8572-7C633B0C72D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5112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7400C-E088-40AC-8572-7C633B0C72D9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0934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7400C-E088-40AC-8572-7C633B0C72D9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022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7400C-E088-40AC-8572-7C633B0C72D9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1453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17400C-E088-40AC-8572-7C633B0C72D9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7626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 dirty="0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21A0741-D834-4517-8E67-0332D57E0C4C}" type="datetimeFigureOut">
              <a:rPr lang="pl-PL" smtClean="0"/>
              <a:t>2020-05-18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891F1F57-F1C2-4A19-9D0B-AEBEAF34AA8A}" type="slidenum">
              <a:rPr lang="pl-PL" smtClean="0"/>
              <a:t>‹#›</a:t>
            </a:fld>
            <a:endParaRPr lang="pl-PL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F:\MGDK PIOTR GRYGIEL\01 ZDJĘCIA MGDK\2018\2018.10.07 - Mączka jpg\IMG_02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9" y="3564664"/>
            <a:ext cx="2098179" cy="139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563481" y="620688"/>
            <a:ext cx="8141188" cy="1155918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Miejsko Gminny Dom Kultury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dirty="0" smtClean="0"/>
              <a:t>im. Franciszka Kotuli w Głogowie Małopolskim</a:t>
            </a:r>
            <a:endParaRPr lang="pl-PL" sz="27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69279" y="2103462"/>
            <a:ext cx="4320480" cy="554144"/>
          </a:xfrm>
        </p:spPr>
        <p:txBody>
          <a:bodyPr>
            <a:noAutofit/>
          </a:bodyPr>
          <a:lstStyle/>
          <a:p>
            <a:r>
              <a:rPr lang="pl-PL" sz="1800" b="1" dirty="0" smtClean="0"/>
              <a:t>DZIAŁALNOŚĆ: 2019-2020</a:t>
            </a:r>
            <a:endParaRPr lang="pl-PL" sz="1800" b="1" dirty="0"/>
          </a:p>
        </p:txBody>
      </p:sp>
      <p:pic>
        <p:nvPicPr>
          <p:cNvPr id="1027" name="Picture 3" descr="F:\MGDK PIOTR GRYGIEL\01 ZDJĘCIA MGDK\2018\2018.06.17 - MGDK Roztańczona Wiosna Taniec Współczesny\20180617MGDKRoztanczonaWiosnaTaniecWspolczesny (6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73" y="2204864"/>
            <a:ext cx="1944215" cy="129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MGDK PIOTR GRYGIEL\01 ZDJĘCIA MGDK\2018\2018.07.29 - Piknik bezalko Hucisko\DSC_03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5" y="3594610"/>
            <a:ext cx="1813781" cy="120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MGDK PIOTR GRYGIEL\01 ZDJĘCIA MGDK\2018\2018.01.21 - XXVIII Wojewódzki Przegląd Teatrów Jasełkowych\DSC_02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488" y="2810355"/>
            <a:ext cx="2030823" cy="1353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W:\9) loga\NOWE LOGO MGDK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78" y="188640"/>
            <a:ext cx="1058958" cy="105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MGDK PIOTR GRYGIEL\01 ZDJĘCIA MGDK\2018\2018.09.22 - Obchody Rocznicy Odzyskania Niepodległości Rogoźnica Zabajka Pogwizdów Stary\DSC_014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81" y="4374920"/>
            <a:ext cx="1752873" cy="116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MGDK PIOTR GRYGIEL\01 ZDJĘCIA MGDK\2018\2018.04.13 - Dęby Katyńskie\ReportazSubiektywnyPiotrGrygiel20180413DebyKatynskieout4096 (46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05" y="5157192"/>
            <a:ext cx="1658929" cy="110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MGDK PIOTR GRYGIEL\01 ZDJĘCIA MGDK\2018\2018.04.13 - Dęby Katyńskie\ReportazSubiektywnyPiotrGrygiel20180413DebyKatynskieout4096 (3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806" y="1916832"/>
            <a:ext cx="1830991" cy="122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MGDK PIOTR GRYGIEL\01 ZDJĘCIA MGDK\2018\2018.06.10 - Dni Głogowa\DSC_046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90" y="2708920"/>
            <a:ext cx="1752216" cy="11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:\MGDK PIOTR GRYGIEL\01 ZDJĘCIA MGDK\2018\2018.01.07 - Koncert  Kolęd Szkoły Muzycznej Fara\GrygielReportaz20180107KoncertSzkolaMuzycznaFaraGlogowMlp (1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181" y="5157192"/>
            <a:ext cx="1912819" cy="127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MGDK PIOTR GRYGIEL\01 ZDJĘCIA MGDK\2018\2018.08.19 - Dożynki Gminne Rogoźnica 3072\DSC_016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56447"/>
            <a:ext cx="2102234" cy="1401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MGDK PIOTR GRYGIEL\01 ZDJĘCIA MGDK\2018\2018.08.03 - Półkolonia\DSC_025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089753"/>
            <a:ext cx="2013979" cy="134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F:\MGDK PIOTR GRYGIEL\01 ZDJĘCIA MGDK\2018\2018.06.15 - VII Wojewódzki Przegląd Piosenki Dziecięcej i Młodzieżowej Park Grabina Głogów Młp\20180615MGDKWojewodzkiPrzegladPiosenkiDzieciecejiMlodziezowejGlogowMlp (108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73" y="3357563"/>
            <a:ext cx="2016224" cy="1344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8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79891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OSIĄGNIĘCIA ZESPOŁÓW DZIAŁAJĄCYCH PRZY MGDK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628800"/>
            <a:ext cx="5387425" cy="40891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STYCZEŃ </a:t>
            </a:r>
            <a:r>
              <a:rPr lang="pl-PL" sz="2000" b="1" dirty="0"/>
              <a:t>2020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FF00"/>
                </a:solidFill>
              </a:rPr>
              <a:t>Kółko </a:t>
            </a:r>
            <a:r>
              <a:rPr lang="pl-PL" sz="1600" dirty="0" smtClean="0">
                <a:solidFill>
                  <a:srgbClr val="FFFF00"/>
                </a:solidFill>
              </a:rPr>
              <a:t>Plastyczne - Nicola </a:t>
            </a:r>
            <a:r>
              <a:rPr lang="pl-PL" sz="1600" dirty="0" err="1" smtClean="0">
                <a:solidFill>
                  <a:srgbClr val="FFFF00"/>
                </a:solidFill>
              </a:rPr>
              <a:t>Sereda</a:t>
            </a:r>
            <a:r>
              <a:rPr lang="pl-PL" sz="1600" dirty="0" smtClean="0">
                <a:solidFill>
                  <a:srgbClr val="FFFF00"/>
                </a:solidFill>
              </a:rPr>
              <a:t>: </a:t>
            </a:r>
            <a:r>
              <a:rPr lang="pl-PL" sz="1600" dirty="0"/>
              <a:t>wyróżnienie </a:t>
            </a:r>
            <a:endParaRPr lang="pl-PL" sz="1600" dirty="0" smtClean="0"/>
          </a:p>
          <a:p>
            <a:pPr marL="360363" indent="0">
              <a:buNone/>
            </a:pPr>
            <a:r>
              <a:rPr lang="pl-PL" sz="1600" dirty="0" smtClean="0"/>
              <a:t>w </a:t>
            </a:r>
            <a:r>
              <a:rPr lang="pl-PL" sz="1600" dirty="0"/>
              <a:t>kategorii prace płaskie w XVII </a:t>
            </a:r>
            <a:r>
              <a:rPr lang="pl-PL" sz="1600" dirty="0" smtClean="0"/>
              <a:t>Wojewódzkim Konkursie Plastycznym </a:t>
            </a:r>
            <a:r>
              <a:rPr lang="pl-PL" sz="1600" dirty="0"/>
              <a:t>Szopka Betlejemska </a:t>
            </a:r>
            <a:endParaRPr lang="pl-PL" sz="1600" dirty="0" smtClean="0"/>
          </a:p>
          <a:p>
            <a:pPr marL="360363" indent="0">
              <a:buNone/>
            </a:pPr>
            <a:r>
              <a:rPr lang="pl-PL" sz="1600" dirty="0" smtClean="0"/>
              <a:t>w </a:t>
            </a:r>
            <a:r>
              <a:rPr lang="pl-PL" sz="1600" dirty="0"/>
              <a:t>Oczach Dziecka </a:t>
            </a:r>
            <a:r>
              <a:rPr lang="pl-PL" sz="1600" dirty="0" smtClean="0"/>
              <a:t>2019</a:t>
            </a:r>
            <a:endParaRPr lang="pl-PL" sz="1600" dirty="0"/>
          </a:p>
          <a:p>
            <a:pPr marL="64008" indent="0">
              <a:buClr>
                <a:schemeClr val="tx1"/>
              </a:buClr>
              <a:buNone/>
            </a:pPr>
            <a:endParaRPr lang="pl-PL" sz="2000" b="1" dirty="0" smtClean="0"/>
          </a:p>
          <a:p>
            <a:pPr marL="64008" indent="0">
              <a:buClr>
                <a:schemeClr val="tx1"/>
              </a:buClr>
              <a:buNone/>
            </a:pPr>
            <a:r>
              <a:rPr lang="pl-PL" sz="2000" b="1" dirty="0" smtClean="0"/>
              <a:t>LUTY 2020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err="1" smtClean="0">
                <a:solidFill>
                  <a:srgbClr val="FFFF00"/>
                </a:solidFill>
              </a:rPr>
              <a:t>Mażoretki</a:t>
            </a:r>
            <a:r>
              <a:rPr lang="pl-PL" sz="1600" dirty="0" smtClean="0">
                <a:solidFill>
                  <a:srgbClr val="FFFF00"/>
                </a:solidFill>
              </a:rPr>
              <a:t> Mini </a:t>
            </a:r>
            <a:r>
              <a:rPr lang="pl-PL" sz="1600" dirty="0" err="1" smtClean="0">
                <a:solidFill>
                  <a:srgbClr val="FFFF00"/>
                </a:solidFill>
              </a:rPr>
              <a:t>Altro</a:t>
            </a:r>
            <a:r>
              <a:rPr lang="pl-PL" sz="1600" dirty="0" smtClean="0">
                <a:solidFill>
                  <a:srgbClr val="FFFF00"/>
                </a:solidFill>
              </a:rPr>
              <a:t>: </a:t>
            </a:r>
            <a:r>
              <a:rPr lang="pl-PL" sz="1600" dirty="0" smtClean="0"/>
              <a:t>I miejsce za choreografię </a:t>
            </a:r>
          </a:p>
          <a:p>
            <a:pPr marL="441325" indent="0">
              <a:buNone/>
            </a:pPr>
            <a:r>
              <a:rPr lang="pl-PL" sz="1600" dirty="0" smtClean="0"/>
              <a:t>z batonem w Zapasach Tanecznych w Nisku</a:t>
            </a:r>
            <a:endParaRPr lang="pl-PL" sz="1600" dirty="0"/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pl-PL" sz="1600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40768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MGDK PIOTR GRYGIEL\01 ZDJĘCIA MGDK\2019\2019.01.31 - Szopka Betlejemska w oczach dziecka rozstrzygnięcie\DSC_0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91603"/>
            <a:ext cx="2520280" cy="1680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MGDK PIOTR GRYGIEL\01 ZDJĘCIA MGDK\2019\2019.01.31 - Szopka Betlejemska w oczach dziecka rozstrzygnięcie\DSC_01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2972144"/>
            <a:ext cx="2569801" cy="1713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MGDK PIOTR GRYGIEL\01 ZDJĘCIA MGDK\2019\2019.06.22 - Dni Głogowa Sobota\DSC_01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3" y="4869160"/>
            <a:ext cx="2591760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MGDK PIOTR GRYGIEL\01 ZDJĘCIA MGDK\2019\2019.06.22 - Dni Głogowa Sobota\DSC_01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891603"/>
            <a:ext cx="2407130" cy="1605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7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680" y="-30130"/>
            <a:ext cx="9073008" cy="1399032"/>
          </a:xfrm>
        </p:spPr>
        <p:txBody>
          <a:bodyPr>
            <a:normAutofit/>
          </a:bodyPr>
          <a:lstStyle/>
          <a:p>
            <a:r>
              <a:rPr lang="pl-PL" sz="3400" b="1" dirty="0"/>
              <a:t>WAŻNIEJSZE  IMPREZY </a:t>
            </a:r>
            <a:r>
              <a:rPr lang="pl-PL" sz="3400" b="1" dirty="0" smtClean="0"/>
              <a:t>I KONCERTY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4008" indent="0">
              <a:buNone/>
            </a:pPr>
            <a:r>
              <a:rPr lang="pl-PL" sz="2000" b="1" dirty="0" smtClean="0"/>
              <a:t>Kwiecień 2019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/>
              <a:t>Uroczystości Katyńskie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/>
              <a:t>Koncert Niepodległościowy Hip-Hop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600" dirty="0"/>
          </a:p>
          <a:p>
            <a:pPr marL="0" indent="0">
              <a:buNone/>
            </a:pPr>
            <a:r>
              <a:rPr lang="pl-PL" sz="2000" b="1" dirty="0"/>
              <a:t>MAJ 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/>
              <a:t>Uroczystości 3-go maja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/>
              <a:t>Jubileusz 10-lecia </a:t>
            </a:r>
            <a:r>
              <a:rPr lang="pl-PL" sz="1600" dirty="0" err="1"/>
              <a:t>Mażoretek</a:t>
            </a:r>
            <a:r>
              <a:rPr lang="pl-PL" sz="1600" dirty="0"/>
              <a:t> </a:t>
            </a:r>
            <a:r>
              <a:rPr lang="pl-PL" sz="1600" dirty="0" err="1"/>
              <a:t>Altro</a:t>
            </a:r>
            <a:endParaRPr lang="pl-PL" sz="1600" dirty="0"/>
          </a:p>
          <a:p>
            <a:pPr marL="64008" indent="0">
              <a:buNone/>
            </a:pPr>
            <a:endParaRPr lang="pl-PL" sz="1600" dirty="0" smtClean="0"/>
          </a:p>
          <a:p>
            <a:pPr marL="64008" indent="0">
              <a:buNone/>
            </a:pPr>
            <a:endParaRPr lang="pl-PL" sz="1600" dirty="0"/>
          </a:p>
          <a:p>
            <a:pPr marL="64008" indent="0">
              <a:buNone/>
            </a:pPr>
            <a:endParaRPr lang="pl-PL" sz="2000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471" y="1052736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MGDK PIOTR GRYGIEL\01 ZDJĘCIA MGDK\2019\2019.05.18 - Altro Jubileusz\0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81128"/>
            <a:ext cx="2912814" cy="1941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MGDK PIOTR GRYGIEL\01 ZDJĘCIA MGDK\2019\2019.05.18 - Altro Jubileusz\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581128"/>
            <a:ext cx="2895026" cy="19300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MGDK PIOTR GRYGIEL\01 ZDJĘCIA MGDK\2019\2019.04.05 - Dęby Katyńskie Głogów Młp\DSC_0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34577"/>
            <a:ext cx="3052960" cy="2037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77233"/>
            <a:ext cx="8534400" cy="758952"/>
          </a:xfrm>
        </p:spPr>
        <p:txBody>
          <a:bodyPr>
            <a:normAutofit/>
          </a:bodyPr>
          <a:lstStyle/>
          <a:p>
            <a:r>
              <a:rPr lang="pl-PL" sz="3400" b="1" dirty="0" smtClean="0"/>
              <a:t>WAŻNIEJSZE  </a:t>
            </a:r>
            <a:r>
              <a:rPr lang="pl-PL" sz="3400" b="1" dirty="0"/>
              <a:t>IMPREZY I </a:t>
            </a:r>
            <a:r>
              <a:rPr lang="pl-PL" sz="3400" b="1" dirty="0" smtClean="0"/>
              <a:t>KONCERTY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84784"/>
            <a:ext cx="5832648" cy="4966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CZERWIEC 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Piknik Szkolny w Przewrotnym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Poświęcenie hali sportowej w Pogwizdowie Nowym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Gminny Dzień Matki w Przewrotnem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VIII Wojewódzki Przegląd Piosenki Dziecięcej i Młodzieżowej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Koncert Tańca Nowoczesnego i Ludowego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Spektakl ,,Adam”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IV Wojewódzki Przegląd Zespołów </a:t>
            </a:r>
            <a:r>
              <a:rPr lang="pl-PL" sz="1600" dirty="0" err="1" smtClean="0"/>
              <a:t>Mażoretkowych</a:t>
            </a:r>
            <a:r>
              <a:rPr lang="pl-PL" sz="1600" dirty="0" smtClean="0"/>
              <a:t> </a:t>
            </a:r>
          </a:p>
          <a:p>
            <a:pPr marL="360363" indent="0">
              <a:buNone/>
            </a:pPr>
            <a:r>
              <a:rPr lang="pl-PL" sz="1600" dirty="0" smtClean="0"/>
              <a:t>i </a:t>
            </a:r>
            <a:r>
              <a:rPr lang="pl-PL" sz="1600" dirty="0" err="1" smtClean="0"/>
              <a:t>Cheerleaderkowych</a:t>
            </a:r>
            <a:r>
              <a:rPr lang="pl-PL" sz="1600" dirty="0" smtClean="0"/>
              <a:t> FAME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DNI GŁOGOWA MAŁOPOLSKIEGO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Piknik Rodzinny os. Słoneczne w Głogowie </a:t>
            </a:r>
            <a:r>
              <a:rPr lang="pl-PL" sz="1600" dirty="0" err="1" smtClean="0"/>
              <a:t>Młp</a:t>
            </a:r>
            <a:r>
              <a:rPr lang="pl-PL" sz="1600" dirty="0" smtClean="0"/>
              <a:t>.</a:t>
            </a:r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68759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MGDK PIOTR GRYGIEL\01 ZDJĘCIA MGDK\2019\2019.07.28 - Piknik Przewrotne\DSC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085184"/>
            <a:ext cx="2484386" cy="1656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MGDK PIOTR GRYGIEL\01 ZDJĘCIA MGDK\2019\2019.07.28 - Piknik Przewrotne\DSC_0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5085184"/>
            <a:ext cx="2550691" cy="17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MGDK PIOTR GRYGIEL\01 ZDJĘCIA MGDK\2019\2019.07.28 - Piknik Przewrotne\DSC_02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5140146"/>
            <a:ext cx="2401961" cy="1601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MGDK PIOTR GRYGIEL\01 ZDJĘCIA MGDK\2019\2019.06.13 - Hrabia generalka Adama\DSC_0376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610385"/>
            <a:ext cx="2211746" cy="14747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MGDK PIOTR GRYGIEL\01 ZDJĘCIA MGDK\2019\2019.06.13 - Hrabia generalka Adama\DSC_04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24401"/>
            <a:ext cx="1584176" cy="2376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93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534400" cy="758952"/>
          </a:xfrm>
        </p:spPr>
        <p:txBody>
          <a:bodyPr>
            <a:normAutofit/>
          </a:bodyPr>
          <a:lstStyle/>
          <a:p>
            <a:r>
              <a:rPr lang="pl-PL" sz="3400" b="1" dirty="0"/>
              <a:t>WAŻNIEJSZE  IMPREZY I </a:t>
            </a:r>
            <a:r>
              <a:rPr lang="pl-PL" sz="3400" b="1" dirty="0" smtClean="0"/>
              <a:t>KONCERTY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7098" y="1305140"/>
            <a:ext cx="8503920" cy="5070304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/>
              <a:t>LIPIEC 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Piknik Rodzinny w Hucisku, Wysokiej Głogowskiej, </a:t>
            </a:r>
          </a:p>
          <a:p>
            <a:pPr marL="0" indent="360363">
              <a:buNone/>
            </a:pPr>
            <a:r>
              <a:rPr lang="pl-PL" sz="1600" dirty="0" smtClean="0"/>
              <a:t>Budach Głogowskich, Lipiu, Rudnej Małej, </a:t>
            </a:r>
          </a:p>
          <a:p>
            <a:pPr marL="0" indent="360363">
              <a:buNone/>
            </a:pPr>
            <a:r>
              <a:rPr lang="pl-PL" sz="1600" dirty="0" smtClean="0"/>
              <a:t>Woli Cichej, Przewrotnem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Półkolonia letnia ,,Wakacje 2019” </a:t>
            </a:r>
          </a:p>
          <a:p>
            <a:pPr marL="0" indent="360363">
              <a:buNone/>
            </a:pPr>
            <a:r>
              <a:rPr lang="pl-PL" sz="1600" dirty="0" smtClean="0"/>
              <a:t>w gminie Głogów </a:t>
            </a:r>
            <a:r>
              <a:rPr lang="pl-PL" sz="1600" dirty="0" err="1" smtClean="0"/>
              <a:t>Młp</a:t>
            </a:r>
            <a:r>
              <a:rPr lang="pl-PL" sz="1600" dirty="0" smtClean="0"/>
              <a:t>.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600" dirty="0" smtClean="0"/>
          </a:p>
          <a:p>
            <a:pPr marL="0" indent="0">
              <a:buClr>
                <a:schemeClr val="tx1"/>
              </a:buClr>
              <a:buNone/>
            </a:pPr>
            <a:r>
              <a:rPr lang="pl-PL" sz="2000" b="1" dirty="0" smtClean="0"/>
              <a:t>SIERPIEŃ  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Piknik Rodzinny w Rogoźnicy, Stykowie,</a:t>
            </a:r>
          </a:p>
          <a:p>
            <a:pPr marL="0" indent="360363">
              <a:buNone/>
            </a:pPr>
            <a:r>
              <a:rPr lang="pl-PL" sz="1600" dirty="0" smtClean="0"/>
              <a:t> Pogwizdowie Starym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Dożynki Gminne w Zabajce</a:t>
            </a:r>
          </a:p>
          <a:p>
            <a:pPr marL="0" indent="0">
              <a:buClr>
                <a:schemeClr val="tx1"/>
              </a:buClr>
              <a:buNone/>
            </a:pPr>
            <a:endParaRPr lang="pl-PL" sz="2400" b="1" dirty="0" smtClean="0"/>
          </a:p>
          <a:p>
            <a:pPr>
              <a:buFont typeface="Wingdings" panose="05000000000000000000" pitchFamily="2" charset="2"/>
              <a:buChar char="v"/>
            </a:pPr>
            <a:endParaRPr lang="pl-PL" sz="1600" dirty="0" smtClean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908720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MGDK PIOTR GRYGIEL\01 ZDJĘCIA MGDK\2019\2019.07.14 - Piknik Budy\DSC_0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86923"/>
            <a:ext cx="3049335" cy="2033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MGDK PIOTR GRYGIEL\01 ZDJĘCIA MGDK\2019\2019.07.14 - Piknik Budy\DSC_00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686923"/>
            <a:ext cx="3024336" cy="20166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MGDK PIOTR GRYGIEL\01 ZDJĘCIA MGDK\2019\2019.07.12 - Półkolonia LKJ\DSC_03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665" y="1995468"/>
            <a:ext cx="2766671" cy="1844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MGDK PIOTR GRYGIEL\01 ZDJĘCIA MGDK\2019\2019.07.22 - Półkolonia Rzeszów\DSC_00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91" y="4149079"/>
            <a:ext cx="1676981" cy="2514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8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534400" cy="758952"/>
          </a:xfrm>
        </p:spPr>
        <p:txBody>
          <a:bodyPr>
            <a:normAutofit/>
          </a:bodyPr>
          <a:lstStyle/>
          <a:p>
            <a:r>
              <a:rPr lang="pl-PL" sz="3400" b="1" dirty="0"/>
              <a:t>WAŻNIEJSZE  IMPREZY I </a:t>
            </a:r>
            <a:r>
              <a:rPr lang="pl-PL" sz="3400" b="1" dirty="0" smtClean="0"/>
              <a:t>KONCERTY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628800"/>
            <a:ext cx="9145016" cy="4953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WRZESIEŃ 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Piknik Rodzinny na os. Niwa w Głogowie </a:t>
            </a:r>
            <a:r>
              <a:rPr lang="pl-PL" sz="1600" dirty="0" err="1" smtClean="0"/>
              <a:t>Młp</a:t>
            </a:r>
            <a:r>
              <a:rPr lang="pl-PL" sz="16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IX Głogowski Przegląd Kapel i Śpiewaków Ludowych ,,Wykopki 2019”</a:t>
            </a:r>
          </a:p>
          <a:p>
            <a:pPr marL="0" indent="0">
              <a:buNone/>
            </a:pPr>
            <a:endParaRPr lang="pl-PL" sz="2000" dirty="0"/>
          </a:p>
          <a:p>
            <a:pPr marL="0" indent="0">
              <a:buNone/>
            </a:pPr>
            <a:r>
              <a:rPr lang="pl-PL" sz="2000" b="1" dirty="0" smtClean="0"/>
              <a:t>PAŹDZIERNIK 2019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/>
              <a:t>Spektakl teatralny ,,Serce bez Granic”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/>
              <a:t>Dzień Seniora w Wysokiej Głogowskiej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600" dirty="0" smtClean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10742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MGDK PIOTR GRYGIEL\01 ZDJĘCIA MGDK\2019\2019.09.08 - Wykopki 2019\DSC_00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38" y="2708920"/>
            <a:ext cx="3096344" cy="2064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MGDK PIOTR GRYGIEL\01 ZDJĘCIA MGDK\2019\2019.09.08 - Wykopki 2019\DSC_00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81128"/>
            <a:ext cx="2877115" cy="1918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MGDK PIOTR GRYGIEL\01 ZDJĘCIA MGDK\2019\2019.09.01 - Piknik Niwa\DSC_01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36" y="4593984"/>
            <a:ext cx="2857833" cy="1905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54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534400" cy="758952"/>
          </a:xfrm>
        </p:spPr>
        <p:txBody>
          <a:bodyPr>
            <a:normAutofit/>
          </a:bodyPr>
          <a:lstStyle/>
          <a:p>
            <a:r>
              <a:rPr lang="pl-PL" sz="3400" b="1" dirty="0"/>
              <a:t>WAŻNIEJSZE  IMPREZY I </a:t>
            </a:r>
            <a:r>
              <a:rPr lang="pl-PL" sz="3400" b="1" dirty="0" smtClean="0"/>
              <a:t>KONCERTY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7928" y="1700808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LISTOPAD 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Uroczystości Święta Niepodległości, koncert patriotyczny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/>
              <a:t>V</a:t>
            </a:r>
            <a:r>
              <a:rPr lang="pl-PL" sz="1600" dirty="0" smtClean="0"/>
              <a:t> Głogowskie Spotkanie z Poezją Śpiewaną- koncert Martyny Jakubowicz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200" dirty="0" smtClean="0"/>
          </a:p>
          <a:p>
            <a:pPr marL="0" indent="0">
              <a:buNone/>
            </a:pPr>
            <a:r>
              <a:rPr lang="pl-PL" sz="2000" b="1" dirty="0" smtClean="0"/>
              <a:t>Grudzień 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Mikołajkowy Koncert Charytatywny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200" dirty="0" smtClean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980728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MGDK PIOTR GRYGIEL\01 ZDJĘCIA MGDK\2019\2019.11.11 - Obchody\DSC_01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29" y="2817373"/>
            <a:ext cx="2699365" cy="17993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MGDK PIOTR GRYGIEL\01 ZDJĘCIA MGDK\2019\2019.11.11 - Obchody\DSC_00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17032"/>
            <a:ext cx="2448272" cy="1631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MGDK PIOTR GRYGIEL\01 ZDJĘCIA MGDK\2019\2019.11.24 - Koncert Martyny Jakubowicz\2019.11.24 - V Głogowskie Spotkania - Martyna Jakubowicz\DSC_00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16690"/>
            <a:ext cx="3240360" cy="2160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MGDK PIOTR GRYGIEL\01 ZDJĘCIA MGDK\2019\2019.11.24 - Koncert Martyny Jakubowicz\2019.11.24 - V Głogowskie Spotkania - Martyna Jakubowicz\DSC_01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88552" y="3770316"/>
            <a:ext cx="1762924" cy="26998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01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758952"/>
          </a:xfrm>
        </p:spPr>
        <p:txBody>
          <a:bodyPr>
            <a:normAutofit/>
          </a:bodyPr>
          <a:lstStyle/>
          <a:p>
            <a:r>
              <a:rPr lang="pl-PL" sz="3400" b="1" dirty="0"/>
              <a:t>WAŻNIEJSZE  IMPREZY I </a:t>
            </a:r>
            <a:r>
              <a:rPr lang="pl-PL" sz="3400" b="1" dirty="0" smtClean="0"/>
              <a:t>KONCERTY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2204" y="908720"/>
            <a:ext cx="8503920" cy="5760640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/>
              <a:t>STYCZEŃ 2020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,,U Kotuli na zapiecku” – koncert kolęd ,,</a:t>
            </a:r>
            <a:r>
              <a:rPr lang="pl-PL" sz="1600" dirty="0" err="1" smtClean="0"/>
              <a:t>Vox</a:t>
            </a:r>
            <a:r>
              <a:rPr lang="pl-PL" sz="1600" dirty="0" smtClean="0"/>
              <a:t> </a:t>
            </a:r>
            <a:r>
              <a:rPr lang="pl-PL" sz="1600" dirty="0" err="1" smtClean="0"/>
              <a:t>Angeli</a:t>
            </a:r>
            <a:r>
              <a:rPr lang="pl-PL" sz="1600" dirty="0" smtClean="0"/>
              <a:t>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Ferie zimowe 2020 w gminie Głogów </a:t>
            </a:r>
            <a:r>
              <a:rPr lang="pl-PL" sz="1600" dirty="0" err="1" smtClean="0"/>
              <a:t>Młp</a:t>
            </a:r>
            <a:r>
              <a:rPr lang="pl-PL" sz="16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Dzień Seniora w Rudnej Małej, Przewrotnem, Stykowie, Hucisku, Lipiu, Rogoźnicy, Pogwizdowie Starym, Zabajce, Woli Cichej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Gminny Wieczór Kolęd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Charytatywna Zabawa Taneczna</a:t>
            </a:r>
          </a:p>
          <a:p>
            <a:pPr>
              <a:buFont typeface="Wingdings" panose="05000000000000000000" pitchFamily="2" charset="2"/>
              <a:buChar char="v"/>
            </a:pPr>
            <a:endParaRPr lang="pl-PL" sz="1600" dirty="0" smtClean="0"/>
          </a:p>
          <a:p>
            <a:pPr marL="0" indent="0">
              <a:buNone/>
            </a:pPr>
            <a:r>
              <a:rPr lang="pl-PL" sz="2000" b="1" dirty="0" smtClean="0"/>
              <a:t>LUTY 2020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Dzień Seniora w Pogwizdowie Nowym</a:t>
            </a:r>
          </a:p>
          <a:p>
            <a:pPr marL="0" indent="0">
              <a:buNone/>
            </a:pPr>
            <a:endParaRPr lang="pl-PL" sz="1800" b="1" dirty="0" smtClean="0"/>
          </a:p>
          <a:p>
            <a:pPr marL="0" indent="0">
              <a:buNone/>
            </a:pPr>
            <a:r>
              <a:rPr lang="pl-PL" sz="2000" b="1" dirty="0" smtClean="0"/>
              <a:t>MARZEC </a:t>
            </a:r>
            <a:r>
              <a:rPr lang="pl-PL" sz="2000" b="1" dirty="0"/>
              <a:t>2020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/>
              <a:t>Koncert z okazji Dnia Kobiet</a:t>
            </a:r>
          </a:p>
          <a:p>
            <a:pPr marL="64008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2000" dirty="0" smtClean="0"/>
          </a:p>
          <a:p>
            <a:pPr marL="0" indent="0">
              <a:buNone/>
            </a:pPr>
            <a:endParaRPr lang="pl-PL" sz="2400" dirty="0"/>
          </a:p>
        </p:txBody>
      </p:sp>
      <p:pic>
        <p:nvPicPr>
          <p:cNvPr id="5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764704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MGDK PIOTR GRYGIEL\01 ZDJĘCIA MGDK\2020\2020.01.12 - Gminny Wieczór Kolęd Vox Angeli\DSC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266625" cy="21774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MGDK PIOTR GRYGIEL\01 ZDJĘCIA MGDK\2020\2020.01.12 - Gminny Wieczór Kolęd Vox Angeli\DSC_0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5097219"/>
            <a:ext cx="2641553" cy="17607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MGDK PIOTR GRYGIEL\01 ZDJĘCIA MGDK\2019\2019.02.11-22  - Ferie2019MGDK\Ferie2019wGminieGlogowMlp0220PacanowCentrumBajki (5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48" y="4785022"/>
            <a:ext cx="2880320" cy="1919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MGDK PIOTR GRYGIEL\01 ZDJĘCIA MGDK\2019\2019.02.11-22  - Ferie2019MGDK\Ferie2019wGminieGlogowMlp0220PacanowCentrumBajki (2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856" y="4010070"/>
            <a:ext cx="1805018" cy="2708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53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08520" y="260648"/>
            <a:ext cx="9091736" cy="830960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PONADTO GRUPY DZIAŁAJACE POD PATRONATEM MGDK UŚWIETNIAJĄ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780968"/>
            <a:ext cx="8503920" cy="45720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1600" dirty="0" smtClean="0"/>
              <a:t>imprezy i akademie szkolne z okazji: Świąt </a:t>
            </a:r>
            <a:endParaRPr lang="pl-PL" sz="1600" dirty="0"/>
          </a:p>
          <a:p>
            <a:pPr marL="64008" indent="0">
              <a:buClr>
                <a:schemeClr val="tx1"/>
              </a:buClr>
              <a:buNone/>
            </a:pPr>
            <a:r>
              <a:rPr lang="pl-PL" sz="1600" dirty="0"/>
              <a:t> </a:t>
            </a:r>
            <a:r>
              <a:rPr lang="pl-PL" sz="1600" dirty="0" smtClean="0"/>
              <a:t>     Bożego Narodzenia, Dzień Babci i Dziadka, Dnia Kobiet, </a:t>
            </a:r>
          </a:p>
          <a:p>
            <a:pPr marL="64008" indent="0">
              <a:buClr>
                <a:schemeClr val="tx1"/>
              </a:buClr>
              <a:buNone/>
            </a:pPr>
            <a:r>
              <a:rPr lang="pl-PL" sz="1600" dirty="0"/>
              <a:t> </a:t>
            </a:r>
            <a:r>
              <a:rPr lang="pl-PL" sz="1600" dirty="0" smtClean="0"/>
              <a:t>     Dnia Mami i Taty oraz inne</a:t>
            </a:r>
          </a:p>
          <a:p>
            <a:pPr marL="0" indent="0">
              <a:buClr>
                <a:schemeClr val="tx1"/>
              </a:buClr>
              <a:buNone/>
            </a:pPr>
            <a:endParaRPr lang="pl-PL" sz="1600" dirty="0" smtClean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1600" dirty="0"/>
              <a:t> </a:t>
            </a:r>
            <a:r>
              <a:rPr lang="pl-PL" sz="1600" dirty="0" smtClean="0"/>
              <a:t>spotkania w całej gminnie</a:t>
            </a:r>
          </a:p>
          <a:p>
            <a:pPr marL="0" indent="0">
              <a:buClr>
                <a:schemeClr val="tx1"/>
              </a:buClr>
              <a:buNone/>
            </a:pPr>
            <a:endParaRPr lang="pl-PL" sz="1600" dirty="0" smtClean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v"/>
            </a:pPr>
            <a:r>
              <a:rPr lang="pl-PL" sz="1600" dirty="0"/>
              <a:t> </a:t>
            </a:r>
            <a:r>
              <a:rPr lang="pl-PL" sz="1600" dirty="0" smtClean="0"/>
              <a:t>imprezy plenerowe, itp</a:t>
            </a:r>
            <a:r>
              <a:rPr lang="pl-PL" sz="2000" dirty="0" smtClean="0"/>
              <a:t>..</a:t>
            </a:r>
            <a:endParaRPr lang="pl-PL" sz="2000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20" y="1268759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Z:\Natalia Jarosz\dla Nati\IMGP9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77" y="4653136"/>
            <a:ext cx="2843435" cy="1895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Z:\Natalia Jarosz\dla Nati\DSC02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580" y="3861048"/>
            <a:ext cx="2957112" cy="1924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F:\MGDK PIOTR GRYGIEL\01 ZDJĘCIA MGDK\2018\2018.12.28 - Uroczysta sesja Rady koncert wręczenie medali\IMGP33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212" y="2492896"/>
            <a:ext cx="2798601" cy="1853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F:\MGDK PIOTR GRYGIEL\01 ZDJĘCIA MGDK\2018\2018.10.10 - Dzień Edukacji Narodowej Rogoźnica Przedszkole 2048pxl\RepSubPiotrGrygiel20181010RogoznicaPrzedszkoleDLDzienEdukNarod (143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91" y="4653136"/>
            <a:ext cx="2947197" cy="1967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4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3060" y="313220"/>
            <a:ext cx="8534400" cy="7589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WYSTAWY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412776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SALA WYSTAW MGDK</a:t>
            </a:r>
          </a:p>
          <a:p>
            <a:pPr marL="0" indent="0">
              <a:buNone/>
            </a:pPr>
            <a:endParaRPr lang="pl-PL" sz="2000" b="1" dirty="0" smtClean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II Wojewódzkiego Konkursu Rzeźbiarskiego </a:t>
            </a:r>
          </a:p>
          <a:p>
            <a:pPr marL="536575" indent="0">
              <a:buNone/>
            </a:pPr>
            <a:r>
              <a:rPr lang="pl-PL" sz="1600" dirty="0" smtClean="0"/>
              <a:t>,,Wydobyte z Przestrzeni”</a:t>
            </a:r>
          </a:p>
          <a:p>
            <a:pPr marL="536575" indent="-536575">
              <a:buFont typeface="Wingdings" panose="05000000000000000000" pitchFamily="2" charset="2"/>
              <a:buChar char="v"/>
            </a:pPr>
            <a:r>
              <a:rPr lang="pl-PL" sz="1600" dirty="0" smtClean="0"/>
              <a:t>Wystawa IX wojewódzkiego Przeglądu </a:t>
            </a:r>
            <a:r>
              <a:rPr lang="pl-PL" sz="1600" dirty="0"/>
              <a:t>T</a:t>
            </a:r>
            <a:r>
              <a:rPr lang="pl-PL" sz="1600" dirty="0" smtClean="0"/>
              <a:t>wórczości </a:t>
            </a:r>
            <a:r>
              <a:rPr lang="pl-PL" sz="1600" dirty="0"/>
              <a:t>N</a:t>
            </a:r>
            <a:r>
              <a:rPr lang="pl-PL" sz="1600" dirty="0" smtClean="0"/>
              <a:t>ieprofesjonalnej </a:t>
            </a:r>
          </a:p>
          <a:p>
            <a:pPr marL="444500" indent="0">
              <a:buNone/>
            </a:pPr>
            <a:r>
              <a:rPr lang="pl-PL" sz="1600" dirty="0" smtClean="0"/>
              <a:t>,,Patrząc i Widząc”</a:t>
            </a:r>
          </a:p>
          <a:p>
            <a:pPr marL="536575" indent="-536575">
              <a:buFont typeface="Wingdings" panose="05000000000000000000" pitchFamily="2" charset="2"/>
              <a:buChar char="v"/>
            </a:pPr>
            <a:r>
              <a:rPr lang="pl-PL" sz="1600" dirty="0" smtClean="0"/>
              <a:t>Wystawa rzeźby Józefa </a:t>
            </a:r>
            <a:r>
              <a:rPr lang="pl-PL" sz="1600" dirty="0" err="1" smtClean="0"/>
              <a:t>Pałaca</a:t>
            </a:r>
            <a:r>
              <a:rPr lang="pl-PL" sz="1600" dirty="0" smtClean="0"/>
              <a:t> i malarstwa na jedwabiu Jadwigi </a:t>
            </a:r>
            <a:r>
              <a:rPr lang="pl-PL" sz="1600" dirty="0" err="1" smtClean="0"/>
              <a:t>Kupiszewskiej</a:t>
            </a:r>
            <a:endParaRPr lang="pl-PL" sz="1600" dirty="0" smtClean="0"/>
          </a:p>
          <a:p>
            <a:pPr marL="536575" indent="-536575">
              <a:buFont typeface="Wingdings" panose="05000000000000000000" pitchFamily="2" charset="2"/>
              <a:buChar char="v"/>
            </a:pPr>
            <a:r>
              <a:rPr lang="pl-PL" sz="1600" dirty="0" smtClean="0"/>
              <a:t>Wystawa fotografii Roberta </a:t>
            </a:r>
            <a:r>
              <a:rPr lang="pl-PL" sz="1600" dirty="0" err="1" smtClean="0"/>
              <a:t>Drzała</a:t>
            </a:r>
            <a:r>
              <a:rPr lang="pl-PL" sz="1600" dirty="0" smtClean="0"/>
              <a:t>- ,,Głogowskiego”</a:t>
            </a:r>
          </a:p>
          <a:p>
            <a:pPr marL="536575" indent="-536575">
              <a:buFont typeface="Wingdings" panose="05000000000000000000" pitchFamily="2" charset="2"/>
              <a:buChar char="v"/>
            </a:pPr>
            <a:r>
              <a:rPr lang="pl-PL" sz="1600" dirty="0" smtClean="0"/>
              <a:t>Wystawa prac Roberta Łyczko- 30 lecie pracy twórczej</a:t>
            </a:r>
          </a:p>
          <a:p>
            <a:pPr marL="0" indent="0">
              <a:buNone/>
            </a:pPr>
            <a:endParaRPr lang="pl-PL" sz="1600" b="1" dirty="0" smtClean="0"/>
          </a:p>
          <a:p>
            <a:pPr marL="0" indent="0">
              <a:buNone/>
            </a:pPr>
            <a:endParaRPr lang="pl-PL" sz="2000" b="1" u="sng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92696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:\1) IMPREZY\IMPREZY 2019\2019.07.5-31. wystawa PAŁAC &amp; KUPISZEWSKA\rzeźba i malarswo na jedwabi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35235"/>
            <a:ext cx="1800200" cy="249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W:\1) IMPREZY\IMPREZY 2019\2019.08-25.10 wystawa R Łyczko\R Łyczk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358204"/>
            <a:ext cx="1800200" cy="24520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:\1) IMPREZY\IMPREZY 2019\2019.03-04 - II Konkurs rzeźbiarki Wydobyte z Przestrzeni\rzeźba  zapow  2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405193"/>
            <a:ext cx="1679581" cy="2356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W:\1) IMPREZY\IMPREZY 2019\2019.05.17-06.15 - IX Wojewódzki Przegląd Twórczości Nieprofesjonalnej Patrząc i Widząc\aktualny patrzac i widza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335235"/>
            <a:ext cx="1682803" cy="2385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46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53175"/>
            <a:ext cx="8534400" cy="7589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WYSTAWY</a:t>
            </a:r>
            <a:endParaRPr lang="pl-PL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700808"/>
            <a:ext cx="8044394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SALA WYSTAW MGDK</a:t>
            </a:r>
          </a:p>
          <a:p>
            <a:pPr marL="0" indent="0">
              <a:buNone/>
            </a:pPr>
            <a:endParaRPr lang="pl-PL" sz="20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Aktywnej Grupy Twórców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XIV Wojewódzkiego </a:t>
            </a:r>
            <a:r>
              <a:rPr lang="pl-PL" sz="1600" dirty="0"/>
              <a:t>K</a:t>
            </a:r>
            <a:r>
              <a:rPr lang="pl-PL" sz="1600" dirty="0" smtClean="0"/>
              <a:t>onkursu Plastycznego ,,Nasz Wspólny Świat”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XXVII Wojewódzkiego Konkursu Plastycznego ,,Szopka Betlejemska w Oczach Dziecka”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malarstwa Elżbiety Kus</a:t>
            </a:r>
          </a:p>
          <a:p>
            <a:pPr marL="0" indent="0">
              <a:buNone/>
            </a:pPr>
            <a:endParaRPr lang="pl-PL" sz="24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012127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W:\1) IMPREZY\IMPREZY 2019\Nasz Wspólny Świat 2019\wyatsw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37269"/>
            <a:ext cx="2952328" cy="1954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MGDK PIOTR GRYGIEL\01 ZDJĘCIA MGDK\2019\2019.01.31 - Szopka Betlejemska w oczach dziecka rozstrzygnięcie\DSC_0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501007"/>
            <a:ext cx="2708710" cy="1805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MGDK PIOTR GRYGIEL\01 ZDJĘCIA MGDK\2019\2019.01.31 - Szopka Betlejemska w oczach dziecka rozstrzygnięcie\DSC_00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6" y="4869160"/>
            <a:ext cx="2569671" cy="1713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38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0876" y="332656"/>
            <a:ext cx="8842248" cy="870920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GRUPY I ZESPOŁY </a:t>
            </a:r>
            <a:br>
              <a:rPr lang="pl-PL" sz="3400" b="1" dirty="0" smtClean="0"/>
            </a:br>
            <a:r>
              <a:rPr lang="pl-PL" sz="3400" b="1" dirty="0" smtClean="0"/>
              <a:t>DZIAŁĄJACE PRZY MGDK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2716585"/>
            <a:ext cx="8503920" cy="45720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Aktywna Grupa Twórców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Balet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Chór Męski Gloria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Gminna Orkiestra Dęta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Grupa Teatralna ,,Hrabia von Trupki”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Grupa Teatralna ,,Ufo </a:t>
            </a:r>
            <a:r>
              <a:rPr lang="pl-PL" sz="1600" dirty="0"/>
              <a:t>N</a:t>
            </a:r>
            <a:r>
              <a:rPr lang="pl-PL" sz="1600" dirty="0" smtClean="0"/>
              <a:t>ad Szopką”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Grupa Teatralna Niespodziewanego ,,Antynuda”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/>
              <a:t>Kapela Przewrotniacy</a:t>
            </a:r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68760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MGDK PIOTR GRYGIEL\01 ZDJĘCIA MGDK\2019\2019.01.26 - Antynuda na Dniu Seniora w Zabajce\DSC_03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916832"/>
            <a:ext cx="2520280" cy="16801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MGDK PIOTR GRYGIEL\01 ZDJĘCIA MGDK\2019\2019.01.26 - Antynuda na Dniu Seniora w Zabajce\DSC_0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581128"/>
            <a:ext cx="2916324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MGDK PIOTR GRYGIEL\01 ZDJĘCIA MGDK\2019\2019.01.20 - Gminny wieczór kolęd MGDK Głogów Młp\DSC_00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017377"/>
            <a:ext cx="2959658" cy="1972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scontent.fktw1-1.fna.fbcdn.net/v/t1.15752-9/57170716_420435278745275_3874971223037313024_n.jpg?_nc_cat=102&amp;_nc_ht=scontent.fktw1-1.fna&amp;oh=6e7139b0e3e312520972e04587ba9bc8&amp;oe=5D43E0B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797152"/>
            <a:ext cx="2448271" cy="1836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2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548680"/>
            <a:ext cx="8534400" cy="7589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/>
              <a:t>WYSTAWY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42022" y="1268760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MAŁA GALERIA MGDK</a:t>
            </a:r>
          </a:p>
          <a:p>
            <a:pPr marL="0" indent="0">
              <a:buNone/>
            </a:pPr>
            <a:endParaRPr lang="pl-PL" sz="20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Wielkanocna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III wystawa z cyklu ,,Poznaj Głogowskie rękodzieło” – Helena Stopa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,,Łowicka wycinanka”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,,Cuda wianki”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AGT po plenerze w Przemyślu i okolicach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rzeźby Mariana Sochackiego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prac wykonanych na zajęciach plastycznych i zajęciach rękodzieła w roku 2018/2019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prac wykonanych na warsztatach garncarskich </a:t>
            </a:r>
          </a:p>
          <a:p>
            <a:pPr marL="0" indent="360363">
              <a:buNone/>
            </a:pPr>
            <a:r>
              <a:rPr lang="pl-PL" sz="1600" dirty="0" smtClean="0"/>
              <a:t>,,Pamiątki z Odrzykonia” podczas półkolonii letnich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sz="1600" dirty="0" smtClean="0"/>
          </a:p>
          <a:p>
            <a:pPr marL="0" indent="0">
              <a:buNone/>
            </a:pPr>
            <a:endParaRPr lang="pl-PL" sz="24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sz="2000" dirty="0"/>
          </a:p>
          <a:p>
            <a:pPr>
              <a:buFont typeface="Wingdings" panose="05000000000000000000" pitchFamily="2" charset="2"/>
              <a:buChar char="v"/>
            </a:pPr>
            <a:endParaRPr lang="pl-PL" sz="20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endParaRPr lang="pl-PL" sz="20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268760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MGDK PIOTR GRYGIEL\01 ZDJĘCIA MGDK\2019\2019.04.07 - Kiermasz MGDK i koncert Przemysław Majewski\DSC_0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960108"/>
            <a:ext cx="2736304" cy="1825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MGDK PIOTR GRYGIEL\01 ZDJĘCIA MGDK\2019\2019.04.07 - Kiermasz MGDK i koncert Przemysław Majewski\DSC_01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86" y="4992724"/>
            <a:ext cx="2734304" cy="1824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W:\1) IMPREZY\IMPREZY 2019\2019.10.21-11.22 WYSTAWA Pamiątka z Odrzykonia\Odrzykoń wystawa plak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72" y="4149080"/>
            <a:ext cx="1864168" cy="2636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673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37487"/>
            <a:ext cx="8534400" cy="7589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/>
              <a:t>WYSTAWY</a:t>
            </a:r>
            <a:endParaRPr lang="pl-PL" sz="36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247612"/>
            <a:ext cx="8503920" cy="4572000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/>
              <a:t>MAŁA GALERIA MGDK</a:t>
            </a:r>
          </a:p>
          <a:p>
            <a:pPr marL="0" indent="0">
              <a:buNone/>
            </a:pPr>
            <a:endParaRPr lang="pl-PL" sz="20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po plenerach AGT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pt. ,,Drzewko szczęścia”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,,Jesienne inspiracje”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bożonarodzeniowa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karykatur Tomasza Koby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IV wystawa z cyklu ,,Poznaj Głogowskie Rękodzieło” – Karolina Duda</a:t>
            </a:r>
          </a:p>
          <a:p>
            <a:pPr marL="0" indent="0">
              <a:buNone/>
            </a:pPr>
            <a:endParaRPr lang="pl-PL" sz="1600" dirty="0" smtClean="0"/>
          </a:p>
          <a:p>
            <a:pPr>
              <a:buFont typeface="Wingdings" panose="05000000000000000000" pitchFamily="2" charset="2"/>
              <a:buChar char="v"/>
            </a:pPr>
            <a:endParaRPr lang="pl-PL" sz="2000" dirty="0"/>
          </a:p>
          <a:p>
            <a:pPr>
              <a:buFont typeface="Wingdings" panose="05000000000000000000" pitchFamily="2" charset="2"/>
              <a:buChar char="v"/>
            </a:pPr>
            <a:endParaRPr lang="pl-PL" sz="2800" dirty="0"/>
          </a:p>
          <a:p>
            <a:pPr>
              <a:buFont typeface="Wingdings" panose="05000000000000000000" pitchFamily="2" charset="2"/>
              <a:buChar char="v"/>
            </a:pPr>
            <a:endParaRPr lang="pl-PL" sz="2800" dirty="0"/>
          </a:p>
          <a:p>
            <a:pPr>
              <a:buFont typeface="Wingdings" panose="05000000000000000000" pitchFamily="2" charset="2"/>
              <a:buChar char="v"/>
            </a:pPr>
            <a:endParaRPr lang="pl-PL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92696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W:\1) IMPREZY\IMPREZY 2020\2020.03.11 - 2020.04.02 -Karolina Duda - Poznaj Głogowskie rękodzieło\KarolinaDud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05" y="4005064"/>
            <a:ext cx="1872208" cy="2704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W:\1) IMPREZY\IMPREZY 2019\jesienne inspiracje\plakat jesienne inspira 2019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743" y="1214825"/>
            <a:ext cx="2846507" cy="1931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W:\1) IMPREZY\IMPREZY 2019\2019.12.18-31.01.2020 wystawa ozdób Boż\ozdoby bozonarodzeniow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61052"/>
            <a:ext cx="2880320" cy="2016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W:\1) IMPREZY\IMPREZY 2019\2019.02.12-03.02 wystawa poplenerowa\plakat wystawa Słowacja 2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68" y="3933056"/>
            <a:ext cx="1897184" cy="2704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3549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25907"/>
            <a:ext cx="8534400" cy="758952"/>
          </a:xfrm>
        </p:spPr>
        <p:txBody>
          <a:bodyPr>
            <a:normAutofit/>
          </a:bodyPr>
          <a:lstStyle/>
          <a:p>
            <a:pPr algn="ctr"/>
            <a:r>
              <a:rPr lang="pl-PL" sz="3600" b="1" dirty="0" smtClean="0">
                <a:effectLst/>
              </a:rPr>
              <a:t>WYSTAWY</a:t>
            </a:r>
            <a:endParaRPr lang="pl-PL" sz="3600" b="1" dirty="0">
              <a:effectLst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34274" y="1458702"/>
            <a:ext cx="5633870" cy="47786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 smtClean="0"/>
              <a:t>GALERIA POD RATUSZEM</a:t>
            </a:r>
          </a:p>
          <a:p>
            <a:pPr marL="0" indent="0">
              <a:buNone/>
            </a:pPr>
            <a:endParaRPr lang="pl-PL" sz="2000" b="1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prac AGT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fotografii Marka Augustyna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ceramiki Anny Hass-</a:t>
            </a:r>
            <a:r>
              <a:rPr lang="pl-PL" sz="1600" dirty="0" err="1" smtClean="0"/>
              <a:t>Brzuzan</a:t>
            </a:r>
            <a:endParaRPr lang="pl-PL" sz="16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/>
              <a:t>Wystawa ,,5 lat Galerii pod Ratuszem”</a:t>
            </a:r>
          </a:p>
          <a:p>
            <a:pPr marL="0" indent="0">
              <a:buNone/>
            </a:pPr>
            <a:endParaRPr lang="pl-PL" sz="2400" b="1" u="sng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sz="2400" dirty="0" smtClean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124744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:\1) IMPREZY\IMPREZY 2019\2019.10.18-08.11 wystawa Anna Hass Brzuzan\zmiana terminu wystaw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893067"/>
            <a:ext cx="2069109" cy="2880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W:\1) IMPREZY\IMPREZY 2019\2019.29.11-13.12 wystawa 5 lat Galerii P Rat\29.11.19-13.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9999"/>
            <a:ext cx="2078909" cy="281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:\1) IMPREZY\IMPREZY 2019\2019.11.05-29.11.2019 wystawa 3 plenery\PLAKAT 3 PLENERY AG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925" y="3893067"/>
            <a:ext cx="2118149" cy="2888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W:\1) IMPREZY\IMPREZY 2019\2019.06.-19.07. Galeria P Ratu Marek Au\PLAKAT GALERIA  M. Augu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052736"/>
            <a:ext cx="2027765" cy="2617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80528" y="221776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PROJEKCJE FILMOWE I SPEKLATLE </a:t>
            </a:r>
            <a:br>
              <a:rPr lang="pl-PL" sz="3400" b="1" dirty="0" smtClean="0"/>
            </a:br>
            <a:r>
              <a:rPr lang="pl-PL" sz="3400" b="1" dirty="0" smtClean="0"/>
              <a:t>W SALI WIDOWISKOWEJ W MGDK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504" y="1155485"/>
            <a:ext cx="8503920" cy="4572000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/>
              <a:t>Seanse filmowe z cyklu ,,Kino wraca do Głogowa Małopolskiego</a:t>
            </a:r>
            <a:r>
              <a:rPr lang="pl-PL" sz="1600" dirty="0" smtClean="0"/>
              <a:t>”</a:t>
            </a:r>
          </a:p>
          <a:p>
            <a:pPr marL="0" indent="360363">
              <a:buNone/>
            </a:pPr>
            <a:r>
              <a:rPr lang="pl-PL" sz="1600" dirty="0" smtClean="0"/>
              <a:t>dla </a:t>
            </a:r>
            <a:r>
              <a:rPr lang="pl-PL" sz="1600" dirty="0"/>
              <a:t>dzieci, młodzieży i </a:t>
            </a:r>
            <a:r>
              <a:rPr lang="pl-PL" sz="1600" dirty="0" smtClean="0"/>
              <a:t>dorosłych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Film o F. Kotuli w ramach Dnia Patrona SP w Głogowie </a:t>
            </a:r>
            <a:r>
              <a:rPr lang="pl-PL" sz="1600" dirty="0" err="1" smtClean="0"/>
              <a:t>Młp</a:t>
            </a:r>
            <a:r>
              <a:rPr lang="pl-PL" sz="16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Projekcja filmu dla uczestników ŚDS, SP w Przewrotnem, </a:t>
            </a:r>
          </a:p>
          <a:p>
            <a:pPr marL="0" indent="268288">
              <a:buNone/>
            </a:pPr>
            <a:r>
              <a:rPr lang="pl-PL" sz="1600" dirty="0"/>
              <a:t> </a:t>
            </a:r>
            <a:r>
              <a:rPr lang="pl-PL" sz="1600" dirty="0" smtClean="0"/>
              <a:t>SP w Głogowie </a:t>
            </a:r>
            <a:r>
              <a:rPr lang="pl-PL" sz="1600" dirty="0" err="1" smtClean="0"/>
              <a:t>Młp</a:t>
            </a:r>
            <a:r>
              <a:rPr lang="pl-PL" sz="16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Projekcja filmu dla SP Nr 13 w Rzeszowie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Projekcja filmu z Głogowskiej Ścieżki Historycznej dla </a:t>
            </a:r>
            <a:r>
              <a:rPr lang="pl-PL" sz="1600" dirty="0" err="1" smtClean="0"/>
              <a:t>ZERiI</a:t>
            </a:r>
            <a:endParaRPr lang="pl-PL" sz="16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Koncert Hip-</a:t>
            </a:r>
            <a:r>
              <a:rPr lang="pl-PL" sz="1600" dirty="0" err="1" smtClean="0"/>
              <a:t>Hopu</a:t>
            </a:r>
            <a:r>
              <a:rPr lang="pl-PL" sz="1600" dirty="0" smtClean="0"/>
              <a:t> Patriotycznego - Przemysław Majewski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Koncert pt. ,,Roztańczony Dzień Dziecka”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Koncert Tańca Ludowego i Tańca Nowoczesnego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Spektakl pt. ,,Serce bez Granic”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1600" dirty="0" smtClean="0"/>
              <a:t>Spektakl pt. ,,Adam”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pl-PL" sz="2000" dirty="0"/>
          </a:p>
          <a:p>
            <a:pPr marL="0" indent="0">
              <a:buNone/>
            </a:pPr>
            <a:endParaRPr lang="pl-PL" sz="2000" dirty="0" smtClean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pl-PL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980728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W:\1) IMPREZY\IMPREZY 2020\KINO 2020\09.02.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883146"/>
            <a:ext cx="2386246" cy="16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W:\1) IMPREZY\IMPREZY 2020\KINO 2020\15.03.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98" y="4883146"/>
            <a:ext cx="2386246" cy="16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:\1) IMPREZY\IMPREZY 2020\KINO 2020\16.02.20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562" y="4883147"/>
            <a:ext cx="2334500" cy="165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808" y="260648"/>
            <a:ext cx="8842248" cy="75895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WOJEWÓDZKIE KONKURSY PLASTYCZNE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509" y="1412776"/>
            <a:ext cx="8280920" cy="500404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/>
              <a:t>II Wojewódzki </a:t>
            </a:r>
            <a:r>
              <a:rPr lang="pl-PL" sz="1600" dirty="0"/>
              <a:t>K</a:t>
            </a:r>
            <a:r>
              <a:rPr lang="pl-PL" sz="1600" dirty="0" smtClean="0"/>
              <a:t>onkurs </a:t>
            </a:r>
            <a:r>
              <a:rPr lang="pl-PL" sz="1600" dirty="0"/>
              <a:t>R</a:t>
            </a:r>
            <a:r>
              <a:rPr lang="pl-PL" sz="1600" dirty="0" smtClean="0"/>
              <a:t>zeźbiarski ,,Wydobyte z Przestrzeni”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/>
              <a:t>IX Wojewódzki </a:t>
            </a:r>
            <a:r>
              <a:rPr lang="pl-PL" sz="1600" dirty="0"/>
              <a:t>P</a:t>
            </a:r>
            <a:r>
              <a:rPr lang="pl-PL" sz="1600" dirty="0" smtClean="0"/>
              <a:t>rzegląd </a:t>
            </a:r>
            <a:r>
              <a:rPr lang="pl-PL" sz="1600" dirty="0"/>
              <a:t>T</a:t>
            </a:r>
            <a:r>
              <a:rPr lang="pl-PL" sz="1600" dirty="0" smtClean="0"/>
              <a:t>wórczości </a:t>
            </a:r>
            <a:r>
              <a:rPr lang="pl-PL" sz="1600" dirty="0"/>
              <a:t>N</a:t>
            </a:r>
            <a:r>
              <a:rPr lang="pl-PL" sz="1600" dirty="0" smtClean="0"/>
              <a:t>ieprofesjonalnej </a:t>
            </a:r>
          </a:p>
          <a:p>
            <a:pPr marL="64008" indent="0">
              <a:buNone/>
            </a:pPr>
            <a:r>
              <a:rPr lang="pl-PL" sz="1600" dirty="0"/>
              <a:t> </a:t>
            </a:r>
            <a:r>
              <a:rPr lang="pl-PL" sz="1600" dirty="0" smtClean="0"/>
              <a:t>      ,,Patrząc i Widząc”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/>
              <a:t>XIV Wojewódzki </a:t>
            </a:r>
            <a:r>
              <a:rPr lang="pl-PL" sz="1600" dirty="0"/>
              <a:t>K</a:t>
            </a:r>
            <a:r>
              <a:rPr lang="pl-PL" sz="1600" dirty="0" smtClean="0"/>
              <a:t>onkurs </a:t>
            </a:r>
            <a:r>
              <a:rPr lang="pl-PL" sz="1600" dirty="0"/>
              <a:t>P</a:t>
            </a:r>
            <a:r>
              <a:rPr lang="pl-PL" sz="1600" dirty="0" smtClean="0"/>
              <a:t>lastyczny ,,Nasz Wspólny Świat”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/>
              <a:t>XVII Wojewódzki Konkurs Plastyczny Szopka Betlejemska </a:t>
            </a:r>
          </a:p>
          <a:p>
            <a:pPr marL="64008" indent="0">
              <a:buNone/>
            </a:pPr>
            <a:r>
              <a:rPr lang="pl-PL" sz="1600" dirty="0"/>
              <a:t>     </a:t>
            </a:r>
            <a:r>
              <a:rPr lang="pl-PL" sz="1600" dirty="0" smtClean="0"/>
              <a:t>  w </a:t>
            </a:r>
            <a:r>
              <a:rPr lang="pl-PL" sz="1600" dirty="0"/>
              <a:t>Oczach Dziecka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1600" dirty="0" smtClean="0"/>
              <a:t>XIX Wojewódzki Konkurs Plastyczny „Na szkle Malowane”</a:t>
            </a:r>
          </a:p>
          <a:p>
            <a:pPr marL="64008" indent="0">
              <a:buNone/>
            </a:pPr>
            <a:endParaRPr lang="pl-PL" sz="1600" dirty="0" smtClean="0"/>
          </a:p>
          <a:p>
            <a:pPr>
              <a:buFont typeface="Wingdings" panose="05000000000000000000" pitchFamily="2" charset="2"/>
              <a:buChar char="v"/>
            </a:pPr>
            <a:endParaRPr lang="pl-PL" sz="1600" dirty="0" smtClean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24744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MGDK PIOTR GRYGIEL\01 ZDJĘCIA MGDK\2019\2019.05.11 - Wydobyte z przestrzeni rozstrzygnięcie\DSC_02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026" y="4074671"/>
            <a:ext cx="3217285" cy="21448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W:\1) IMPREZY\IMPREZY 2019\2019.05.17-06.15 - IX Wojewódzki Przegląd Twórczości Nieprofesjonalnej Patrząc i Widząc\IMGP38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74671"/>
            <a:ext cx="3312368" cy="2193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4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612" y="265095"/>
            <a:ext cx="9022776" cy="75895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PLENERY ARTYSTYCZNE </a:t>
            </a:r>
            <a:br>
              <a:rPr lang="pl-PL" sz="3400" b="1" dirty="0" smtClean="0"/>
            </a:br>
            <a:r>
              <a:rPr lang="pl-PL" sz="3400" b="1" dirty="0" smtClean="0"/>
              <a:t>AKTYWNEJ GRUPY TWÓRCÓW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3540" y="1468569"/>
            <a:ext cx="8503920" cy="45720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l-PL" sz="2000" dirty="0" smtClean="0"/>
              <a:t>Plener AGT z dziećmi z kółka plastycznego </a:t>
            </a:r>
          </a:p>
          <a:p>
            <a:pPr marL="64008" indent="0">
              <a:buNone/>
            </a:pPr>
            <a:r>
              <a:rPr lang="pl-PL" sz="2000" dirty="0"/>
              <a:t> </a:t>
            </a:r>
            <a:r>
              <a:rPr lang="pl-PL" sz="2000" dirty="0" smtClean="0"/>
              <a:t>     z MGDK w Wilczej Woli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 smtClean="0"/>
              <a:t>Plener AGT w Przemyślu i okolicy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 smtClean="0"/>
              <a:t>Plener AGT w </a:t>
            </a:r>
            <a:r>
              <a:rPr lang="pl-PL" sz="2000" dirty="0" err="1" smtClean="0"/>
              <a:t>Pereczynie</a:t>
            </a:r>
            <a:r>
              <a:rPr lang="pl-PL" sz="2000" dirty="0" smtClean="0"/>
              <a:t> – Ukraina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000" dirty="0" smtClean="0"/>
              <a:t>Plener AGT w Łysej n. Łabą - Czechy</a:t>
            </a:r>
          </a:p>
          <a:p>
            <a:pPr marL="64008" indent="0">
              <a:buNone/>
            </a:pPr>
            <a:endParaRPr lang="pl-PL" sz="2000" dirty="0" smtClean="0"/>
          </a:p>
          <a:p>
            <a:pPr marL="64008" indent="0">
              <a:buNone/>
            </a:pPr>
            <a:r>
              <a:rPr lang="pl-PL" sz="2000" dirty="0" smtClean="0"/>
              <a:t> </a:t>
            </a:r>
            <a:endParaRPr lang="pl-PL" sz="2000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1340768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Z:\Natalia Jarosz\dla Nati\DSC02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601" y="4725368"/>
            <a:ext cx="3179170" cy="1895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MGDK PIOTR GRYGIEL\01 ZDJĘCIA MGDK\2019\2019.09.08 - Wykopki 2019\DSC_00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03" y="2804810"/>
            <a:ext cx="2848695" cy="18995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W:\1) IMPREZY\IMPREZY 2019\2019.11.05-29.11.2019 wystawa 3 plenery\PLAKAT 3 PLENERY AG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67489"/>
            <a:ext cx="2160240" cy="3285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:\MGDK PIOTR GRYGIEL\01 ZDJĘCIA MGDK\2019\2019.07.14 - Piknik Budy\DSC_0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017" y="2996952"/>
            <a:ext cx="3617071" cy="2411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869" y="332656"/>
            <a:ext cx="9022776" cy="79891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GRUPY I ZESPOŁY </a:t>
            </a:r>
            <a:br>
              <a:rPr lang="pl-PL" sz="3400" b="1" dirty="0" smtClean="0"/>
            </a:br>
            <a:r>
              <a:rPr lang="pl-PL" sz="3400" b="1" dirty="0" smtClean="0"/>
              <a:t>DZIAŁAJĄCE PRZY MGDK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0040" y="1916832"/>
            <a:ext cx="850392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1600" dirty="0" smtClean="0"/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Mażoretki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Taniec nowoczesny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Warsztaty rękodzieła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Zajęcia </a:t>
            </a:r>
            <a:r>
              <a:rPr lang="pl-PL" sz="1600" dirty="0"/>
              <a:t>p</a:t>
            </a:r>
            <a:r>
              <a:rPr lang="pl-PL" sz="1600" dirty="0" smtClean="0"/>
              <a:t>lastyczne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Zespół Muzyczny Łubu-Dubu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Zespół </a:t>
            </a:r>
            <a:r>
              <a:rPr lang="pl-PL" sz="1600" dirty="0"/>
              <a:t>Pieśni i </a:t>
            </a:r>
            <a:r>
              <a:rPr lang="pl-PL" sz="1600" dirty="0" smtClean="0"/>
              <a:t>Tańca ,,Hanka”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/>
              <a:t>Zespół Pieśni i Tańca </a:t>
            </a:r>
            <a:r>
              <a:rPr lang="pl-PL" sz="1600" dirty="0" smtClean="0"/>
              <a:t>„Koralik”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/>
              <a:t>Zespół Pieśni i Tańca ,,Lajkonik”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/>
              <a:t>Zespół Pieśni i Tańca ,,Mali </a:t>
            </a:r>
            <a:r>
              <a:rPr lang="pl-PL" sz="1600" dirty="0" err="1"/>
              <a:t>Przewrotniacy</a:t>
            </a:r>
            <a:r>
              <a:rPr lang="pl-PL" sz="1600" dirty="0"/>
              <a:t>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/>
              <a:t>Zespół Pieśni i Tańca ,,</a:t>
            </a:r>
            <a:r>
              <a:rPr lang="pl-PL" sz="1600" dirty="0" err="1"/>
              <a:t>Przewrotniacy</a:t>
            </a:r>
            <a:r>
              <a:rPr lang="pl-PL" sz="1600" dirty="0"/>
              <a:t>”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pl-PL" sz="1600" dirty="0" smtClean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484784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MGDK PIOTR GRYGIEL\01 ZDJĘCIA MGDK\2019\2019.06.22 - Dni Głogowa Sobota\DSC_00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847" y="4846113"/>
            <a:ext cx="2975387" cy="19839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MGDK PIOTR GRYGIEL\01 ZDJĘCIA MGDK\2019\2019.06.23 - Dni Głogowa\DSC_01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869" y="1539248"/>
            <a:ext cx="2726916" cy="18183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8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534400" cy="758952"/>
          </a:xfrm>
        </p:spPr>
        <p:txBody>
          <a:bodyPr>
            <a:normAutofit/>
          </a:bodyPr>
          <a:lstStyle/>
          <a:p>
            <a:pPr algn="ctr"/>
            <a:r>
              <a:rPr lang="pl-PL" sz="3400" b="1" dirty="0" smtClean="0"/>
              <a:t>GOŚCINNIE W MGDK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04800" y="1515755"/>
            <a:ext cx="8503920" cy="45720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AA ,,Eden”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Al-Anon ,,Oaza”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Gabinet Logopedyczny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Ośrodek Szkolenia Kierowców ,,Control”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Punkt Porad Prawnych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Szkoła Językowa English Club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Terapia dziecka z autyzmem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pl-PL" sz="1600" dirty="0" smtClean="0"/>
              <a:t>Związek Emerytów, Rencistów i Inwalidów</a:t>
            </a:r>
            <a:endParaRPr lang="pl-PL" sz="1600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052736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DCIM\127___03\IMG_25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425727"/>
            <a:ext cx="2759104" cy="1971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MGDK PIOTR GRYGIEL\01 ZDJĘCIA MGDK\2018\2018.10.16 - Otwarcie Domu Pomocy Społecznej\PiotrGrygielFoto20181016OtwarcieDPSuwBudachGlogowskich2048pxl (4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73852"/>
            <a:ext cx="2808312" cy="18748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468560" y="8978"/>
            <a:ext cx="8229600" cy="1399032"/>
          </a:xfrm>
        </p:spPr>
        <p:txBody>
          <a:bodyPr>
            <a:normAutofit/>
          </a:bodyPr>
          <a:lstStyle/>
          <a:p>
            <a:pPr algn="ctr"/>
            <a:r>
              <a:rPr lang="pl-PL" sz="3400" b="1" dirty="0" smtClean="0"/>
              <a:t>WSPÓŁPRACA</a:t>
            </a:r>
            <a:endParaRPr lang="pl-PL" sz="34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 smtClean="0"/>
              <a:t>Współpraca z:</a:t>
            </a:r>
          </a:p>
          <a:p>
            <a:pPr marL="0" indent="0">
              <a:buNone/>
            </a:pPr>
            <a:endParaRPr lang="pl-PL" dirty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pl-PL" sz="1600" dirty="0" smtClean="0"/>
              <a:t>Szkołą Muzyczną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pl-PL" sz="1600" dirty="0" smtClean="0"/>
              <a:t>Gminnymi, Kołami Gospodyń Wiejskich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pl-PL" sz="1600" dirty="0" smtClean="0"/>
              <a:t>Związkiem Emerytów, Rencistów i Inwalidów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pl-PL" sz="1600" dirty="0"/>
              <a:t>i</a:t>
            </a:r>
            <a:r>
              <a:rPr lang="pl-PL" sz="1600" dirty="0" smtClean="0"/>
              <a:t>nnymi samorządami, w tym zagraniczna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pl-PL" sz="1600" dirty="0"/>
              <a:t>s</a:t>
            </a:r>
            <a:r>
              <a:rPr lang="pl-PL" sz="1600" dirty="0" smtClean="0"/>
              <a:t>ołectwami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pl-PL" sz="1600" dirty="0" smtClean="0"/>
              <a:t>Akcją Katolicką</a:t>
            </a:r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pl-PL" sz="1600" dirty="0" smtClean="0"/>
              <a:t>w ramach programu </a:t>
            </a:r>
            <a:r>
              <a:rPr lang="pl-PL" sz="1600" dirty="0" err="1" smtClean="0"/>
              <a:t>Interreg</a:t>
            </a:r>
            <a:endParaRPr lang="pl-PL" sz="1600" dirty="0" smtClean="0"/>
          </a:p>
          <a:p>
            <a:pPr marL="514350" indent="-514350">
              <a:buFont typeface="Wingdings" panose="05000000000000000000" pitchFamily="2" charset="2"/>
              <a:buChar char="q"/>
            </a:pPr>
            <a:r>
              <a:rPr lang="pl-PL" sz="1600" dirty="0" smtClean="0"/>
              <a:t>grupą AA i Al-</a:t>
            </a:r>
            <a:r>
              <a:rPr lang="pl-PL" sz="1600" dirty="0" err="1" smtClean="0"/>
              <a:t>Anon</a:t>
            </a:r>
            <a:endParaRPr lang="pl-PL" sz="1600" dirty="0" smtClean="0"/>
          </a:p>
          <a:p>
            <a:pPr marL="0" indent="0">
              <a:buNone/>
            </a:pPr>
            <a:endParaRPr lang="pl-PL" sz="1600" dirty="0" smtClean="0"/>
          </a:p>
          <a:p>
            <a:pPr marL="0" indent="0">
              <a:buNone/>
            </a:pPr>
            <a:endParaRPr lang="pl-PL" sz="1600" dirty="0"/>
          </a:p>
        </p:txBody>
      </p:sp>
      <p:pic>
        <p:nvPicPr>
          <p:cNvPr id="6146" name="Picture 2" descr="G:\MGDK PIOTR GRYGIEL\01 ZDJĘCIA MGDK\2018\2018-10-15\DSC_09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41352"/>
            <a:ext cx="3194536" cy="2131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MGDK PIOTR GRYGIEL\01 ZDJĘCIA MGDK\2018\2018-10-15\DSC_0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411" y="3979007"/>
            <a:ext cx="3309969" cy="2208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W:\9) loga\NOWE LOGO MGDK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60648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840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5508" y="222365"/>
            <a:ext cx="8784976" cy="75895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OSIĄGNIĘCIA ZESPOŁÓW DZIAŁAJĄCYCH PRZY MGDK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92716" y="1512691"/>
            <a:ext cx="5359404" cy="4572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sz="2900" b="1" dirty="0" smtClean="0"/>
              <a:t>KWIECIEŃ 2019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l-PL" sz="2300" dirty="0" smtClean="0">
                <a:solidFill>
                  <a:srgbClr val="FFFF00"/>
                </a:solidFill>
              </a:rPr>
              <a:t>Chór Męski ,,</a:t>
            </a:r>
            <a:r>
              <a:rPr lang="pl-PL" sz="2300" dirty="0">
                <a:solidFill>
                  <a:srgbClr val="FFFF00"/>
                </a:solidFill>
              </a:rPr>
              <a:t>GLORIA”:  </a:t>
            </a:r>
            <a:r>
              <a:rPr lang="pl-PL" sz="2300" dirty="0"/>
              <a:t>wzięła udział </a:t>
            </a:r>
            <a:r>
              <a:rPr lang="pl-PL" sz="2300" dirty="0" smtClean="0"/>
              <a:t> </a:t>
            </a:r>
            <a:r>
              <a:rPr lang="pl-PL" sz="2300" dirty="0"/>
              <a:t>w XIII Podkarpackim Przeglądzie Chórów – Pieśni Pasyjnej w </a:t>
            </a:r>
            <a:r>
              <a:rPr lang="pl-PL" sz="2300" dirty="0" smtClean="0"/>
              <a:t>Radymnie</a:t>
            </a:r>
            <a:endParaRPr lang="pl-PL" sz="2300" dirty="0"/>
          </a:p>
          <a:p>
            <a:pPr marL="64008" indent="0">
              <a:buNone/>
            </a:pPr>
            <a:endParaRPr lang="pl-PL" sz="2000" dirty="0" smtClean="0"/>
          </a:p>
          <a:p>
            <a:pPr marL="0" indent="0">
              <a:buNone/>
            </a:pPr>
            <a:r>
              <a:rPr lang="pl-PL" sz="2800" b="1" dirty="0"/>
              <a:t>MAJ 2019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300" dirty="0">
                <a:solidFill>
                  <a:srgbClr val="FFFF00"/>
                </a:solidFill>
              </a:rPr>
              <a:t>AGT - Bogdan Jaskuła: </a:t>
            </a:r>
            <a:r>
              <a:rPr lang="pl-PL" sz="2300" dirty="0"/>
              <a:t>III miejsce w II Wojewódzkim Konkursie Rzeźbiarskim ,,Wydobyte Przestrzeni”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300" dirty="0">
                <a:solidFill>
                  <a:srgbClr val="FFFF00"/>
                </a:solidFill>
              </a:rPr>
              <a:t>AGT - Ryszard Jóźwiak: </a:t>
            </a:r>
            <a:r>
              <a:rPr lang="pl-PL" sz="2300" dirty="0"/>
              <a:t>wyróżnienie w II Wojewódzkim Konkursie Rzeźbiarskim ,,Wydobyte Przestrzeni”</a:t>
            </a:r>
          </a:p>
          <a:p>
            <a:pPr marL="64008" indent="0">
              <a:buNone/>
            </a:pPr>
            <a:endParaRPr lang="pl-PL" sz="2000" dirty="0" smtClean="0"/>
          </a:p>
          <a:p>
            <a:pPr marL="64008" indent="0">
              <a:buNone/>
            </a:pPr>
            <a:r>
              <a:rPr lang="pl-PL" sz="2900" b="1" dirty="0" smtClean="0"/>
              <a:t>CZERWIEC 2019</a:t>
            </a:r>
            <a:endParaRPr lang="pl-PL" sz="29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2300" dirty="0" err="1" smtClean="0">
                <a:solidFill>
                  <a:srgbClr val="FFFF00"/>
                </a:solidFill>
              </a:rPr>
              <a:t>Mażoretki</a:t>
            </a:r>
            <a:r>
              <a:rPr lang="pl-PL" sz="2300" dirty="0" smtClean="0">
                <a:solidFill>
                  <a:srgbClr val="FFFF00"/>
                </a:solidFill>
              </a:rPr>
              <a:t> - Mini Fantazja:</a:t>
            </a:r>
            <a:r>
              <a:rPr lang="pl-PL" sz="2300" dirty="0" smtClean="0"/>
              <a:t> I miejsce w kat. </a:t>
            </a:r>
            <a:r>
              <a:rPr lang="pl-PL" sz="2300" dirty="0"/>
              <a:t>B</a:t>
            </a:r>
            <a:r>
              <a:rPr lang="pl-PL" sz="2300" dirty="0" smtClean="0"/>
              <a:t>aton </a:t>
            </a:r>
          </a:p>
          <a:p>
            <a:pPr marL="360363" indent="0">
              <a:buNone/>
            </a:pPr>
            <a:r>
              <a:rPr lang="pl-PL" sz="2300" dirty="0" smtClean="0"/>
              <a:t>w IV Wojewódzkim Przeglądzie </a:t>
            </a:r>
            <a:r>
              <a:rPr lang="pl-PL" sz="2300" dirty="0"/>
              <a:t>Z</a:t>
            </a:r>
            <a:r>
              <a:rPr lang="pl-PL" sz="2300" dirty="0" smtClean="0"/>
              <a:t>espołów </a:t>
            </a:r>
            <a:r>
              <a:rPr lang="pl-PL" sz="2300" dirty="0" err="1" smtClean="0"/>
              <a:t>Mażoretkowych</a:t>
            </a:r>
            <a:r>
              <a:rPr lang="pl-PL" sz="2300" dirty="0" smtClean="0"/>
              <a:t> i </a:t>
            </a:r>
            <a:r>
              <a:rPr lang="pl-PL" sz="2300" dirty="0" err="1"/>
              <a:t>C</a:t>
            </a:r>
            <a:r>
              <a:rPr lang="pl-PL" sz="2300" dirty="0" err="1" smtClean="0"/>
              <a:t>heerleaderkowych</a:t>
            </a:r>
            <a:r>
              <a:rPr lang="pl-PL" sz="2300" dirty="0" smtClean="0"/>
              <a:t> FAME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sz="2000" dirty="0" smtClean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1109484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MGDK PIOTR GRYGIEL\01 ZDJĘCIA MGDK\2019\2019.07.28 - Piknik Przewrotne\DSC_0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931" y="4581127"/>
            <a:ext cx="3096344" cy="20646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MGDK PIOTR GRYGIEL\01 ZDJĘCIA MGDK\2019\2019.01.20 - Gminny wieczór kolęd MGDK Głogów Młp\DSC_00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07595"/>
            <a:ext cx="3081878" cy="2054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0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OSIĄGNIĘCIA </a:t>
            </a:r>
            <a:r>
              <a:rPr lang="pl-PL" sz="3400" b="1" dirty="0"/>
              <a:t>ZESPOŁÓW DZIAŁAJĄCYCH PRZY MGDK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617156"/>
            <a:ext cx="5580112" cy="5103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b="1" dirty="0"/>
              <a:t>CZERWIEC </a:t>
            </a:r>
            <a:r>
              <a:rPr lang="pl-PL" sz="2000" b="1" dirty="0" smtClean="0"/>
              <a:t>2019 – cd.</a:t>
            </a:r>
            <a:endParaRPr lang="pl-PL" sz="2000" b="1" dirty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rgbClr val="FFFF00"/>
                </a:solidFill>
              </a:rPr>
              <a:t>Mażoretki </a:t>
            </a:r>
            <a:r>
              <a:rPr lang="pl-PL" sz="1600" dirty="0">
                <a:solidFill>
                  <a:srgbClr val="FFFF00"/>
                </a:solidFill>
              </a:rPr>
              <a:t>- Małe Mini </a:t>
            </a:r>
            <a:r>
              <a:rPr lang="pl-PL" sz="1600" dirty="0" err="1">
                <a:solidFill>
                  <a:srgbClr val="FFFF00"/>
                </a:solidFill>
              </a:rPr>
              <a:t>Altro</a:t>
            </a:r>
            <a:r>
              <a:rPr lang="pl-PL" sz="1600" dirty="0">
                <a:solidFill>
                  <a:srgbClr val="FFFF00"/>
                </a:solidFill>
              </a:rPr>
              <a:t>: </a:t>
            </a:r>
            <a:r>
              <a:rPr lang="pl-PL" sz="1600" dirty="0"/>
              <a:t>III miejsce w kat. Baton w IV Wojewódzkim Przeglądzie Zespołów Mażoretkowych i Cheerleaderkowych FAME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FF00"/>
                </a:solidFill>
                <a:cs typeface="Times New Roman" panose="02020603050405020304" pitchFamily="18" charset="0"/>
              </a:rPr>
              <a:t>Mażoretki Mini </a:t>
            </a:r>
            <a:r>
              <a:rPr lang="pl-PL" sz="1600" dirty="0" err="1">
                <a:solidFill>
                  <a:srgbClr val="FFFF00"/>
                </a:solidFill>
                <a:cs typeface="Times New Roman" panose="02020603050405020304" pitchFamily="18" charset="0"/>
              </a:rPr>
              <a:t>Altro</a:t>
            </a:r>
            <a:r>
              <a:rPr lang="pl-PL" sz="1600" dirty="0">
                <a:solidFill>
                  <a:srgbClr val="FFFF00"/>
                </a:solidFill>
                <a:cs typeface="Times New Roman" panose="02020603050405020304" pitchFamily="18" charset="0"/>
              </a:rPr>
              <a:t>: </a:t>
            </a:r>
            <a:r>
              <a:rPr lang="pl-PL" sz="1600" dirty="0">
                <a:cs typeface="Times New Roman" panose="02020603050405020304" pitchFamily="18" charset="0"/>
              </a:rPr>
              <a:t>I miejsce w kat. Juniorki Baton </a:t>
            </a:r>
            <a:r>
              <a:rPr lang="pl-PL" sz="1600" dirty="0"/>
              <a:t>w IV Wojewódzkim Przeglądzie Zespołów Mażoretkowych i Cheerleaderkowych FAME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Mażoretki Mini </a:t>
            </a:r>
            <a:r>
              <a:rPr lang="pl-PL" sz="1600" dirty="0" err="1" smtClean="0">
                <a:solidFill>
                  <a:srgbClr val="FFFF00"/>
                </a:solidFill>
                <a:cs typeface="Times New Roman" panose="02020603050405020304" pitchFamily="18" charset="0"/>
              </a:rPr>
              <a:t>Altro</a:t>
            </a:r>
            <a:r>
              <a:rPr lang="pl-PL" sz="16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: </a:t>
            </a:r>
            <a:r>
              <a:rPr lang="pl-PL" sz="1600" dirty="0" smtClean="0">
                <a:cs typeface="Times New Roman" panose="02020603050405020304" pitchFamily="18" charset="0"/>
              </a:rPr>
              <a:t>I miejsce w kat. Juniorki </a:t>
            </a:r>
            <a:r>
              <a:rPr lang="pl-PL" sz="1600" dirty="0">
                <a:cs typeface="Times New Roman" panose="02020603050405020304" pitchFamily="18" charset="0"/>
              </a:rPr>
              <a:t>B</a:t>
            </a:r>
            <a:r>
              <a:rPr lang="pl-PL" sz="1600" dirty="0" smtClean="0">
                <a:cs typeface="Times New Roman" panose="02020603050405020304" pitchFamily="18" charset="0"/>
              </a:rPr>
              <a:t>aton </a:t>
            </a:r>
            <a:r>
              <a:rPr lang="pl-PL" sz="1600" dirty="0"/>
              <a:t>w IV </a:t>
            </a:r>
            <a:r>
              <a:rPr lang="pl-PL" sz="1600" dirty="0" smtClean="0"/>
              <a:t>Wojewódzkim </a:t>
            </a:r>
            <a:r>
              <a:rPr lang="pl-PL" sz="1600" dirty="0"/>
              <a:t>Przeglądzie Zespołów </a:t>
            </a:r>
            <a:r>
              <a:rPr lang="pl-PL" sz="1600" dirty="0" smtClean="0"/>
              <a:t>Mażoretkowych </a:t>
            </a:r>
            <a:r>
              <a:rPr lang="pl-PL" sz="1600" dirty="0"/>
              <a:t>i Cheerleaderkowych </a:t>
            </a:r>
            <a:r>
              <a:rPr lang="pl-PL" sz="1600" dirty="0" smtClean="0"/>
              <a:t>FAME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FF00"/>
                </a:solidFill>
              </a:rPr>
              <a:t>Mażoretki </a:t>
            </a:r>
            <a:r>
              <a:rPr lang="pl-PL" sz="1600" dirty="0" err="1">
                <a:solidFill>
                  <a:srgbClr val="FFFF00"/>
                </a:solidFill>
              </a:rPr>
              <a:t>Altro</a:t>
            </a:r>
            <a:r>
              <a:rPr lang="pl-PL" sz="1600" dirty="0">
                <a:solidFill>
                  <a:srgbClr val="FFFF00"/>
                </a:solidFill>
              </a:rPr>
              <a:t>: </a:t>
            </a:r>
            <a:r>
              <a:rPr lang="pl-PL" sz="1600" dirty="0"/>
              <a:t>II miejsce w kat. Seniorki Baton Kadetki w IV Wojewódzkim Przeglądzie Zespołów Mażoretkowych i Cheerleaderkowych </a:t>
            </a:r>
            <a:r>
              <a:rPr lang="pl-PL" sz="1600" dirty="0" smtClean="0"/>
              <a:t>FAME</a:t>
            </a:r>
          </a:p>
        </p:txBody>
      </p:sp>
      <p:pic>
        <p:nvPicPr>
          <p:cNvPr id="7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237065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:\MGDK PIOTR GRYGIEL\01 ZDJĘCIA MGDK\2019\2019.06.22 - Dni Głogowa Sobota\DSC_02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74" y="1905764"/>
            <a:ext cx="2119757" cy="3178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MGDK PIOTR GRYGIEL\01 ZDJĘCIA MGDK\2019\2019.06.23 - Dni Głogowa\DSC_03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98526" y="5085184"/>
            <a:ext cx="2452950" cy="1635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21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OSIĄGNIĘCIA </a:t>
            </a:r>
            <a:r>
              <a:rPr lang="pl-PL" sz="3400" b="1" dirty="0"/>
              <a:t>ZESPOŁÓW DZIAŁAJĄCYCH PRZY MGDK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12776"/>
            <a:ext cx="5688631" cy="496855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endParaRPr lang="pl-PL" sz="1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pl-PL" sz="2200" b="1" dirty="0"/>
              <a:t>CZERWIEC 2019 – cd.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700" dirty="0" smtClean="0">
                <a:solidFill>
                  <a:srgbClr val="FFFF00"/>
                </a:solidFill>
              </a:rPr>
              <a:t>Mażoretki </a:t>
            </a:r>
            <a:r>
              <a:rPr lang="pl-PL" sz="1700" dirty="0">
                <a:solidFill>
                  <a:srgbClr val="FFFF00"/>
                </a:solidFill>
              </a:rPr>
              <a:t>Mini Fantazja - Aleksandra Selwa: </a:t>
            </a:r>
          </a:p>
          <a:p>
            <a:pPr marL="360363" indent="0">
              <a:buNone/>
            </a:pPr>
            <a:r>
              <a:rPr lang="pl-PL" sz="1700" dirty="0"/>
              <a:t>I miejsce w kat. Solo Baton Kadetki w IV Wojewódzkim Przeglądzie Zespołów Mażoretkowych i Cheerleaderkowych FAME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700" dirty="0" smtClean="0">
                <a:solidFill>
                  <a:srgbClr val="FFFF00"/>
                </a:solidFill>
              </a:rPr>
              <a:t>Mażoretki </a:t>
            </a:r>
            <a:r>
              <a:rPr lang="pl-PL" sz="1700" dirty="0">
                <a:solidFill>
                  <a:srgbClr val="FFFF00"/>
                </a:solidFill>
              </a:rPr>
              <a:t>Mini </a:t>
            </a:r>
            <a:r>
              <a:rPr lang="pl-PL" sz="1700" dirty="0" err="1">
                <a:solidFill>
                  <a:srgbClr val="FFFF00"/>
                </a:solidFill>
              </a:rPr>
              <a:t>Altro</a:t>
            </a:r>
            <a:r>
              <a:rPr lang="pl-PL" sz="1700" dirty="0">
                <a:solidFill>
                  <a:srgbClr val="FFFF00"/>
                </a:solidFill>
              </a:rPr>
              <a:t> - Anna Bednarz: </a:t>
            </a:r>
            <a:r>
              <a:rPr lang="pl-PL" sz="1700" dirty="0"/>
              <a:t>II miejsce w kat. Solo Baton Juniorki w IV Wojewódzkim Przeglądzie Zespołów Mażoretkowych i Cheerleaderkowych FAME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700" dirty="0">
                <a:solidFill>
                  <a:srgbClr val="FFFF00"/>
                </a:solidFill>
              </a:rPr>
              <a:t>Mażoretki </a:t>
            </a:r>
            <a:r>
              <a:rPr lang="pl-PL" sz="1700" dirty="0" err="1">
                <a:solidFill>
                  <a:srgbClr val="FFFF00"/>
                </a:solidFill>
              </a:rPr>
              <a:t>Altro</a:t>
            </a:r>
            <a:r>
              <a:rPr lang="pl-PL" sz="1700" dirty="0">
                <a:solidFill>
                  <a:srgbClr val="FFFF00"/>
                </a:solidFill>
              </a:rPr>
              <a:t> - Justyna </a:t>
            </a:r>
            <a:r>
              <a:rPr lang="pl-PL" sz="1700" dirty="0" err="1">
                <a:solidFill>
                  <a:srgbClr val="FFFF00"/>
                </a:solidFill>
              </a:rPr>
              <a:t>Zdeb</a:t>
            </a:r>
            <a:r>
              <a:rPr lang="pl-PL" sz="1700" dirty="0">
                <a:solidFill>
                  <a:srgbClr val="FFFF00"/>
                </a:solidFill>
              </a:rPr>
              <a:t>: </a:t>
            </a:r>
            <a:r>
              <a:rPr lang="pl-PL" sz="1700" dirty="0"/>
              <a:t>I miejsce w kat. Solo Baton Seniorki w IV Wojewódzki Przeglądzie Zespołów Mażoretkowych i Cheerleaderkowych FAME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700" dirty="0" smtClean="0">
                <a:solidFill>
                  <a:srgbClr val="FFFF00"/>
                </a:solidFill>
              </a:rPr>
              <a:t>AGT - Agnieszka Woźniak-</a:t>
            </a:r>
            <a:r>
              <a:rPr lang="pl-PL" sz="1700" dirty="0" err="1" smtClean="0">
                <a:solidFill>
                  <a:srgbClr val="FFFF00"/>
                </a:solidFill>
              </a:rPr>
              <a:t>Jewiarz</a:t>
            </a:r>
            <a:r>
              <a:rPr lang="pl-PL" sz="1700" dirty="0" smtClean="0">
                <a:solidFill>
                  <a:srgbClr val="FFFF00"/>
                </a:solidFill>
              </a:rPr>
              <a:t>: </a:t>
            </a:r>
            <a:r>
              <a:rPr lang="pl-PL" sz="1700" dirty="0" smtClean="0"/>
              <a:t>I miejsce w</a:t>
            </a:r>
          </a:p>
          <a:p>
            <a:pPr marL="360363" indent="0">
              <a:buNone/>
            </a:pPr>
            <a:r>
              <a:rPr lang="pl-PL" sz="1700" dirty="0" smtClean="0"/>
              <a:t>IX Wojewódzkim Przeglądzie Twórczości Nieprofesjonalnej ,,Patrząc i Widząc”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pl-PL" sz="1700" dirty="0" smtClean="0">
                <a:solidFill>
                  <a:srgbClr val="FFFF00"/>
                </a:solidFill>
              </a:rPr>
              <a:t>AGT - Małgorzata Grodecka, Jolanta Inglot, Robert Łyczko: </a:t>
            </a:r>
            <a:r>
              <a:rPr lang="pl-PL" sz="1700" dirty="0" smtClean="0"/>
              <a:t>wyróżnienie w IX </a:t>
            </a:r>
            <a:r>
              <a:rPr lang="pl-PL" sz="1700" dirty="0"/>
              <a:t>Wojewódzkim Przeglądzie Twórczości Nieprofesjonalnej ,,Patrząc i Widząc</a:t>
            </a:r>
            <a:r>
              <a:rPr lang="pl-PL" sz="1700" dirty="0" smtClean="0"/>
              <a:t>”</a:t>
            </a:r>
            <a:endParaRPr lang="pl-PL" sz="2400" b="1" dirty="0" smtClean="0"/>
          </a:p>
          <a:p>
            <a:pPr marL="0" indent="0">
              <a:buClr>
                <a:schemeClr val="tx1"/>
              </a:buClr>
              <a:buNone/>
            </a:pPr>
            <a:endParaRPr lang="pl-PL" sz="1800" dirty="0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pl-PL" sz="2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pl-PL" sz="1800" dirty="0"/>
          </a:p>
          <a:p>
            <a:pPr marL="266700" indent="0">
              <a:buNone/>
            </a:pPr>
            <a:endParaRPr lang="pl-PL" sz="1800" dirty="0" smtClean="0"/>
          </a:p>
          <a:p>
            <a:pPr marL="266700" indent="0">
              <a:buNone/>
            </a:pPr>
            <a:endParaRPr lang="pl-PL" sz="1800" dirty="0" smtClean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340768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MGDK PIOTR GRYGIEL\01 ZDJĘCIA MGDK\2019\2019.05.11 - Wydobyte z przestrzeni rozstrzygnięcie\DSC_02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33" y="4437112"/>
            <a:ext cx="3060341" cy="2040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MGDK PIOTR GRYGIEL\01 ZDJĘCIA MGDK\2019\2019.05.11 - Wydobyte z przestrzeni rozstrzygnięcie\DSC_02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180" y="2636912"/>
            <a:ext cx="2412267" cy="16081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0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260648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pl-PL" sz="3400" b="1" dirty="0" smtClean="0"/>
              <a:t>OSIĄGNIĘCIA </a:t>
            </a:r>
            <a:r>
              <a:rPr lang="pl-PL" sz="3400" b="1" dirty="0"/>
              <a:t>ZESPOŁÓW DZIAŁAJĄCYCH PRZY MGDK</a:t>
            </a:r>
            <a:endParaRPr lang="pl-PL" sz="34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19" y="1563916"/>
            <a:ext cx="6408713" cy="4572000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/>
              <a:t>WRZESIEŃ 2019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pl-PL" sz="1600" dirty="0">
                <a:solidFill>
                  <a:srgbClr val="FFFF00"/>
                </a:solidFill>
              </a:rPr>
              <a:t>Grupa Teatru Niespodziewanego </a:t>
            </a:r>
            <a:r>
              <a:rPr lang="pl-PL" sz="1600" dirty="0" err="1">
                <a:solidFill>
                  <a:srgbClr val="FFFF00"/>
                </a:solidFill>
              </a:rPr>
              <a:t>Antynuda</a:t>
            </a:r>
            <a:r>
              <a:rPr lang="pl-PL" sz="1600" dirty="0">
                <a:solidFill>
                  <a:srgbClr val="FFFF00"/>
                </a:solidFill>
              </a:rPr>
              <a:t>: </a:t>
            </a:r>
            <a:r>
              <a:rPr lang="pl-PL" sz="1600" dirty="0"/>
              <a:t>wyróżnienie w IX Głogowskim Przeglądzie Kapel i Śpiewaków </a:t>
            </a:r>
            <a:r>
              <a:rPr lang="pl-PL" sz="1600" dirty="0" smtClean="0"/>
              <a:t>Ludowych </a:t>
            </a:r>
            <a:r>
              <a:rPr lang="pl-PL" sz="1600" dirty="0"/>
              <a:t>,,Wykopki 2019</a:t>
            </a:r>
            <a:r>
              <a:rPr lang="pl-PL" sz="1600" dirty="0" smtClean="0"/>
              <a:t>”</a:t>
            </a:r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r>
              <a:rPr lang="pl-PL" sz="2000" b="1" dirty="0" smtClean="0"/>
              <a:t>GRUDZIEŃ 2019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l-PL" sz="1600" dirty="0" smtClean="0">
                <a:solidFill>
                  <a:srgbClr val="FFFF00"/>
                </a:solidFill>
              </a:rPr>
              <a:t>AGT - Ewa Wąs:</a:t>
            </a:r>
            <a:r>
              <a:rPr lang="pl-PL" sz="1600" dirty="0" smtClean="0"/>
              <a:t> I miejsce w kategorii wiekowej w </a:t>
            </a:r>
            <a:r>
              <a:rPr lang="pl-PL" sz="1600" dirty="0"/>
              <a:t>IX wojewódzki przegląd twórczości nieprofesjonalnej </a:t>
            </a:r>
            <a:endParaRPr lang="pl-PL" sz="1600" dirty="0" smtClean="0"/>
          </a:p>
          <a:p>
            <a:pPr marL="0" indent="268288">
              <a:buNone/>
            </a:pPr>
            <a:r>
              <a:rPr lang="pl-PL" sz="1600" dirty="0" smtClean="0"/>
              <a:t>,,</a:t>
            </a:r>
            <a:r>
              <a:rPr lang="pl-PL" sz="1600" dirty="0"/>
              <a:t>Patrząc i Widząc</a:t>
            </a:r>
            <a:r>
              <a:rPr lang="pl-PL" sz="1600" dirty="0" smtClean="0"/>
              <a:t>”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  <a:p>
            <a:pPr marL="0" indent="0">
              <a:buNone/>
            </a:pPr>
            <a:endParaRPr lang="pl-PL" sz="1600" dirty="0"/>
          </a:p>
          <a:p>
            <a:pPr marL="342900" indent="-342900">
              <a:buFont typeface="Wingdings" panose="05000000000000000000" pitchFamily="2" charset="2"/>
              <a:buChar char="v"/>
            </a:pPr>
            <a:endParaRPr lang="pl-PL" sz="16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pl-PL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pl-PL" sz="1600" dirty="0"/>
          </a:p>
          <a:p>
            <a:pPr marL="0" indent="0">
              <a:buClrTx/>
              <a:buNone/>
            </a:pPr>
            <a:endParaRPr lang="pl-PL" sz="1600" dirty="0"/>
          </a:p>
        </p:txBody>
      </p:sp>
      <p:pic>
        <p:nvPicPr>
          <p:cNvPr id="4" name="Picture 2" descr="W:\9) loga\NOWE LOGO MGD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052736"/>
            <a:ext cx="1111124" cy="1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MGDK PIOTR GRYGIEL\01 ZDJĘCIA MGDK\2019\2019.09.08 - Wykopki 2019\DSC_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91" y="2621148"/>
            <a:ext cx="2376227" cy="158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MGDK PIOTR GRYGIEL\01 ZDJĘCIA MGDK\2019\2019.09.08 - Wykopki 2019\DSC_01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342" y="4415086"/>
            <a:ext cx="2822142" cy="1881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MGDK PIOTR GRYGIEL\01 ZDJĘCIA MGDK\2019\2019.09.08 - Wykopki 2019\DSC_03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04525"/>
            <a:ext cx="2992900" cy="19956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MGDK PIOTR GRYGIEL\01 ZDJĘCIA MGDK\2019\2019.09.08 - Wykopki 2019\DSC_03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034" y="4415086"/>
            <a:ext cx="2874661" cy="1916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74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3157</TotalTime>
  <Words>1263</Words>
  <Application>Microsoft Office PowerPoint</Application>
  <PresentationFormat>Pokaz na ekranie (4:3)</PresentationFormat>
  <Paragraphs>251</Paragraphs>
  <Slides>25</Slides>
  <Notes>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Energetyczny</vt:lpstr>
      <vt:lpstr>Miejsko Gminny Dom Kultury im. Franciszka Kotuli w Głogowie Małopolskim</vt:lpstr>
      <vt:lpstr>GRUPY I ZESPOŁY  DZIAŁĄJACE PRZY MGDK</vt:lpstr>
      <vt:lpstr>GRUPY I ZESPOŁY  DZIAŁAJĄCE PRZY MGDK</vt:lpstr>
      <vt:lpstr>GOŚCINNIE W MGDK</vt:lpstr>
      <vt:lpstr>WSPÓŁPRACA</vt:lpstr>
      <vt:lpstr>OSIĄGNIĘCIA ZESPOŁÓW DZIAŁAJĄCYCH PRZY MGDK</vt:lpstr>
      <vt:lpstr>OSIĄGNIĘCIA ZESPOŁÓW DZIAŁAJĄCYCH PRZY MGDK</vt:lpstr>
      <vt:lpstr>OSIĄGNIĘCIA ZESPOŁÓW DZIAŁAJĄCYCH PRZY MGDK</vt:lpstr>
      <vt:lpstr>OSIĄGNIĘCIA ZESPOŁÓW DZIAŁAJĄCYCH PRZY MGDK</vt:lpstr>
      <vt:lpstr>OSIĄGNIĘCIA ZESPOŁÓW DZIAŁAJĄCYCH PRZY MGDK</vt:lpstr>
      <vt:lpstr>WAŻNIEJSZE  IMPREZY I KONCERTY</vt:lpstr>
      <vt:lpstr>WAŻNIEJSZE  IMPREZY I KONCERTY</vt:lpstr>
      <vt:lpstr>WAŻNIEJSZE  IMPREZY I KONCERTY</vt:lpstr>
      <vt:lpstr>WAŻNIEJSZE  IMPREZY I KONCERTY</vt:lpstr>
      <vt:lpstr>WAŻNIEJSZE  IMPREZY I KONCERTY</vt:lpstr>
      <vt:lpstr>WAŻNIEJSZE  IMPREZY I KONCERTY</vt:lpstr>
      <vt:lpstr>PONADTO GRUPY DZIAŁAJACE POD PATRONATEM MGDK UŚWIETNIAJĄ</vt:lpstr>
      <vt:lpstr>WYSTAWY</vt:lpstr>
      <vt:lpstr>WYSTAWY</vt:lpstr>
      <vt:lpstr>WYSTAWY</vt:lpstr>
      <vt:lpstr>WYSTAWY</vt:lpstr>
      <vt:lpstr>WYSTAWY</vt:lpstr>
      <vt:lpstr>PROJEKCJE FILMOWE I SPEKLATLE  W SALI WIDOWISKOWEJ W MGDK</vt:lpstr>
      <vt:lpstr>WOJEWÓDZKIE KONKURSY PLASTYCZNE</vt:lpstr>
      <vt:lpstr>PLENERY ARTYSTYCZNE  AKTYWNEJ GRUPY TWÓRCÓW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Miejsko Gminny Dom Kultury im. Franciszka Kotuli w G</dc:title>
  <dc:creator>sekretariat2</dc:creator>
  <cp:lastModifiedBy>natalia</cp:lastModifiedBy>
  <cp:revision>280</cp:revision>
  <dcterms:created xsi:type="dcterms:W3CDTF">2019-04-02T14:01:55Z</dcterms:created>
  <dcterms:modified xsi:type="dcterms:W3CDTF">2020-05-18T14:47:03Z</dcterms:modified>
</cp:coreProperties>
</file>